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2" r:id="rId3"/>
    <p:sldId id="261" r:id="rId4"/>
    <p:sldId id="258" r:id="rId5"/>
    <p:sldId id="267" r:id="rId6"/>
    <p:sldId id="264" r:id="rId7"/>
    <p:sldId id="266" r:id="rId8"/>
    <p:sldId id="263" r:id="rId9"/>
    <p:sldId id="268" r:id="rId10"/>
    <p:sldId id="271" r:id="rId11"/>
    <p:sldId id="269" r:id="rId12"/>
    <p:sldId id="273" r:id="rId13"/>
    <p:sldId id="270" r:id="rId14"/>
    <p:sldId id="275" r:id="rId15"/>
    <p:sldId id="272" r:id="rId16"/>
    <p:sldId id="274" r:id="rId17"/>
    <p:sldId id="276" r:id="rId18"/>
    <p:sldId id="277" r:id="rId19"/>
    <p:sldId id="259" r:id="rId20"/>
    <p:sldId id="278" r:id="rId21"/>
    <p:sldId id="260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48" autoAdjust="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</dgm:pt>
    <dgm:pt modelId="{701D68F5-42F8-47BC-8FED-84C50F595DF0}">
      <dgm:prSet phldrT="[Text]"/>
      <dgm:spPr/>
      <dgm:t>
        <a:bodyPr/>
        <a:lstStyle/>
        <a:p>
          <a:r>
            <a:rPr lang="en-US" dirty="0"/>
            <a:t>Water Distribution</a:t>
          </a:r>
        </a:p>
      </dgm:t>
    </dgm:pt>
    <dgm:pt modelId="{9617668C-C38C-4017-8DDF-37855B15D110}" type="parTrans" cxnId="{C4BA385D-31ED-40EF-A5D6-98DFBA64E71A}">
      <dgm:prSet/>
      <dgm:spPr/>
      <dgm:t>
        <a:bodyPr/>
        <a:lstStyle/>
        <a:p>
          <a:endParaRPr lang="en-US"/>
        </a:p>
      </dgm:t>
    </dgm:pt>
    <dgm:pt modelId="{0C95B389-AC0C-4055-9AA3-38815EFC8B0A}" type="sibTrans" cxnId="{C4BA385D-31ED-40EF-A5D6-98DFBA64E71A}">
      <dgm:prSet/>
      <dgm:spPr/>
      <dgm:t>
        <a:bodyPr/>
        <a:lstStyle/>
        <a:p>
          <a:endParaRPr lang="en-US"/>
        </a:p>
      </dgm:t>
    </dgm:pt>
    <dgm:pt modelId="{91A66877-AC1C-46D9-BF2C-6024B638DEA9}">
      <dgm:prSet phldrT="[Text]"/>
      <dgm:spPr/>
      <dgm:t>
        <a:bodyPr/>
        <a:lstStyle/>
        <a:p>
          <a:r>
            <a:rPr lang="en-US" dirty="0"/>
            <a:t>Air Control</a:t>
          </a:r>
        </a:p>
      </dgm:t>
    </dgm:pt>
    <dgm:pt modelId="{913FED05-DF41-48A7-B1F8-81937A468EF9}" type="parTrans" cxnId="{7F0DAB6F-9257-4F2D-B31A-3418F73F6952}">
      <dgm:prSet/>
      <dgm:spPr/>
      <dgm:t>
        <a:bodyPr/>
        <a:lstStyle/>
        <a:p>
          <a:endParaRPr lang="en-US"/>
        </a:p>
      </dgm:t>
    </dgm:pt>
    <dgm:pt modelId="{BFCE4A28-C381-46FF-935A-B11534EF7D87}" type="sibTrans" cxnId="{7F0DAB6F-9257-4F2D-B31A-3418F73F6952}">
      <dgm:prSet/>
      <dgm:spPr/>
      <dgm:t>
        <a:bodyPr/>
        <a:lstStyle/>
        <a:p>
          <a:endParaRPr lang="en-US"/>
        </a:p>
      </dgm:t>
    </dgm:pt>
    <dgm:pt modelId="{76CC3289-2662-43F0-A3C6-BA04A135F08C}">
      <dgm:prSet phldrT="[Text]"/>
      <dgm:spPr/>
      <dgm:t>
        <a:bodyPr/>
        <a:lstStyle/>
        <a:p>
          <a:r>
            <a:rPr lang="en-US" dirty="0"/>
            <a:t>Misc. Infrastructure</a:t>
          </a:r>
        </a:p>
      </dgm:t>
    </dgm:pt>
    <dgm:pt modelId="{D46DB4DA-1442-4ECE-89FE-BBB1E3489E3D}" type="parTrans" cxnId="{0400886E-8A1A-44C2-95A7-DB0EF4911494}">
      <dgm:prSet/>
      <dgm:spPr/>
      <dgm:t>
        <a:bodyPr/>
        <a:lstStyle/>
        <a:p>
          <a:endParaRPr lang="en-US"/>
        </a:p>
      </dgm:t>
    </dgm:pt>
    <dgm:pt modelId="{FA28C9D6-476E-43CD-BA23-D6D990FD78D0}" type="sibTrans" cxnId="{0400886E-8A1A-44C2-95A7-DB0EF4911494}">
      <dgm:prSet/>
      <dgm:spPr/>
      <dgm:t>
        <a:bodyPr/>
        <a:lstStyle/>
        <a:p>
          <a:endParaRPr lang="en-US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57625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washing with solid fill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temperature with solid fill"/>
        </a:ext>
      </dgm:extLst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vator with solid fill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B8CB22C-9648-419B-97E9-4AA6C3555723}" type="presOf" srcId="{701D68F5-42F8-47BC-8FED-84C50F595DF0}" destId="{A99B5DD6-89E9-4537-B415-4205CEB9323A}" srcOrd="0" destOrd="0" presId="urn:microsoft.com/office/officeart/2018/2/layout/IconLabelList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5574CC64-4BF2-43BE-BABC-6DF1E58A4C74}" type="presOf" srcId="{7D9C16A6-8C48-4165-8DAF-8C957C12A8FA}" destId="{8994D886-A75F-411A-A9D7-D31991FF12BD}" srcOrd="0" destOrd="0" presId="urn:microsoft.com/office/officeart/2018/2/layout/IconLabelList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EC5C6E85-C523-4B60-976B-342F12E3A6CB}" type="presOf" srcId="{91A66877-AC1C-46D9-BF2C-6024B638DEA9}" destId="{55120873-6F5C-4053-8EAD-6287A7F1097E}" srcOrd="0" destOrd="0" presId="urn:microsoft.com/office/officeart/2018/2/layout/IconLabelList"/>
    <dgm:cxn modelId="{6E31C6AB-C9E6-448F-A8CC-566A63619D4D}" type="presOf" srcId="{76CC3289-2662-43F0-A3C6-BA04A135F08C}" destId="{133097FC-B1F8-4953-B0AB-E8E73D968D1C}" srcOrd="0" destOrd="0" presId="urn:microsoft.com/office/officeart/2018/2/layout/IconLabelList"/>
    <dgm:cxn modelId="{2AD6E781-3ED2-484E-B438-73386D2C583D}" type="presParOf" srcId="{8994D886-A75F-411A-A9D7-D31991FF12BD}" destId="{E1DBA6D5-BD14-4CD2-A0CC-80F867FEFA81}" srcOrd="0" destOrd="0" presId="urn:microsoft.com/office/officeart/2018/2/layout/IconLabelList"/>
    <dgm:cxn modelId="{10B2B212-528C-471D-ABD0-D66ED992B833}" type="presParOf" srcId="{E1DBA6D5-BD14-4CD2-A0CC-80F867FEFA81}" destId="{19A8DC21-3E65-409D-AD53-DA51BB9198A0}" srcOrd="0" destOrd="0" presId="urn:microsoft.com/office/officeart/2018/2/layout/IconLabelList"/>
    <dgm:cxn modelId="{2A8FB3D0-F98B-4F5A-BACA-4315E38776FB}" type="presParOf" srcId="{E1DBA6D5-BD14-4CD2-A0CC-80F867FEFA81}" destId="{B9F90A48-FF94-4C94-A587-0190406F6FD3}" srcOrd="1" destOrd="0" presId="urn:microsoft.com/office/officeart/2018/2/layout/IconLabelList"/>
    <dgm:cxn modelId="{95FEF629-9884-451C-89B4-41B897ABE3D6}" type="presParOf" srcId="{E1DBA6D5-BD14-4CD2-A0CC-80F867FEFA81}" destId="{A99B5DD6-89E9-4537-B415-4205CEB9323A}" srcOrd="2" destOrd="0" presId="urn:microsoft.com/office/officeart/2018/2/layout/IconLabelList"/>
    <dgm:cxn modelId="{0FE6827F-DE80-4F8A-8E9D-7F88C0F7EF29}" type="presParOf" srcId="{8994D886-A75F-411A-A9D7-D31991FF12BD}" destId="{8B391436-B9B0-45BD-A57F-792D6376D868}" srcOrd="1" destOrd="0" presId="urn:microsoft.com/office/officeart/2018/2/layout/IconLabelList"/>
    <dgm:cxn modelId="{4857BE3A-D518-473D-AC79-7B9BF18B9824}" type="presParOf" srcId="{8994D886-A75F-411A-A9D7-D31991FF12BD}" destId="{95872155-C45D-46D3-874C-D838089A06F8}" srcOrd="2" destOrd="0" presId="urn:microsoft.com/office/officeart/2018/2/layout/IconLabelList"/>
    <dgm:cxn modelId="{B4B325C4-81F2-4B3E-8CBF-4532B0BFA343}" type="presParOf" srcId="{95872155-C45D-46D3-874C-D838089A06F8}" destId="{CE9DF0E8-B0DE-4E1E-9FF4-6006AD8428DB}" srcOrd="0" destOrd="0" presId="urn:microsoft.com/office/officeart/2018/2/layout/IconLabelList"/>
    <dgm:cxn modelId="{0AE6D335-6E55-47E1-BAD8-0368620AB8F6}" type="presParOf" srcId="{95872155-C45D-46D3-874C-D838089A06F8}" destId="{AA0423A1-55B2-45E9-BFE7-3FBE5BDA65ED}" srcOrd="1" destOrd="0" presId="urn:microsoft.com/office/officeart/2018/2/layout/IconLabelList"/>
    <dgm:cxn modelId="{AFEE8CCD-97FE-4EFA-A584-DF6AFDAD2B20}" type="presParOf" srcId="{95872155-C45D-46D3-874C-D838089A06F8}" destId="{55120873-6F5C-4053-8EAD-6287A7F1097E}" srcOrd="2" destOrd="0" presId="urn:microsoft.com/office/officeart/2018/2/layout/IconLabelList"/>
    <dgm:cxn modelId="{26649F18-C204-4047-8300-905486AB3755}" type="presParOf" srcId="{8994D886-A75F-411A-A9D7-D31991FF12BD}" destId="{F679C986-30E4-4F0A-A3A6-CAE528BFED76}" srcOrd="3" destOrd="0" presId="urn:microsoft.com/office/officeart/2018/2/layout/IconLabelList"/>
    <dgm:cxn modelId="{898D629F-DA37-435F-A0B2-0617605D711A}" type="presParOf" srcId="{8994D886-A75F-411A-A9D7-D31991FF12BD}" destId="{2EC2FDE3-8908-45C7-A3FD-EB370213FE69}" srcOrd="4" destOrd="0" presId="urn:microsoft.com/office/officeart/2018/2/layout/IconLabelList"/>
    <dgm:cxn modelId="{2BDADB1C-15B1-4763-9B35-3792147F8F87}" type="presParOf" srcId="{2EC2FDE3-8908-45C7-A3FD-EB370213FE69}" destId="{6DB1FE51-13D0-4A38-AD6E-48D4371A1AF3}" srcOrd="0" destOrd="0" presId="urn:microsoft.com/office/officeart/2018/2/layout/IconLabelList"/>
    <dgm:cxn modelId="{F692F1E6-C6EC-4391-8432-EB6C34194240}" type="presParOf" srcId="{2EC2FDE3-8908-45C7-A3FD-EB370213FE69}" destId="{0928538A-05CC-4A79-BD5D-92F985D1EEE5}" srcOrd="1" destOrd="0" presId="urn:microsoft.com/office/officeart/2018/2/layout/IconLabelList"/>
    <dgm:cxn modelId="{0E6AF6C4-A4E5-4234-9E16-F9F2334264CD}" type="presParOf" srcId="{2EC2FDE3-8908-45C7-A3FD-EB370213FE69}" destId="{133097FC-B1F8-4953-B0AB-E8E73D968D1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6750AC01-D39D-4F3A-9DC8-2A211EE986A2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</a:rPr>
            <a:t>Electricity	</a:t>
          </a:r>
        </a:p>
      </dgm:t>
    </dgm:pt>
    <dgm:pt modelId="{720680DC-AAA4-4434-A582-60EBCC5BA355}" type="parTrans" cxnId="{0B5DAE5F-BCDC-4BF7-A6E7-CF856886A64D}">
      <dgm:prSet/>
      <dgm:spPr/>
      <dgm:t>
        <a:bodyPr/>
        <a:lstStyle/>
        <a:p>
          <a:endParaRPr lang="en-US"/>
        </a:p>
      </dgm:t>
    </dgm:pt>
    <dgm:pt modelId="{CA077D98-8478-47EA-B6A9-99ACE60C64D4}" type="sibTrans" cxnId="{0B5DAE5F-BCDC-4BF7-A6E7-CF856886A64D}">
      <dgm:prSet/>
      <dgm:spPr/>
      <dgm:t>
        <a:bodyPr/>
        <a:lstStyle/>
        <a:p>
          <a:endParaRPr lang="en-US"/>
        </a:p>
      </dgm:t>
    </dgm:pt>
    <dgm:pt modelId="{0BEF68B8-1228-47BB-83B5-7B9CD1E3F84E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</a:rPr>
            <a:t>Natural Gas</a:t>
          </a:r>
        </a:p>
      </dgm:t>
    </dgm:pt>
    <dgm:pt modelId="{ED3A4BC2-B75A-4952-A38B-A42B5995DF05}" type="parTrans" cxnId="{EDEF4F82-1237-4639-A0F7-385C1897CE66}">
      <dgm:prSet/>
      <dgm:spPr/>
      <dgm:t>
        <a:bodyPr/>
        <a:lstStyle/>
        <a:p>
          <a:endParaRPr lang="en-US"/>
        </a:p>
      </dgm:t>
    </dgm:pt>
    <dgm:pt modelId="{FD949706-EDCC-4ADC-8EDF-8EDA49C92325}" type="sibTrans" cxnId="{EDEF4F82-1237-4639-A0F7-385C1897CE66}">
      <dgm:prSet/>
      <dgm:spPr/>
      <dgm:t>
        <a:bodyPr/>
        <a:lstStyle/>
        <a:p>
          <a:endParaRPr lang="en-US"/>
        </a:p>
      </dgm:t>
    </dgm:pt>
    <dgm:pt modelId="{5605D28D-2CE6-4513-8566-952984E21E14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</a:rPr>
            <a:t>Telecommunications</a:t>
          </a:r>
        </a:p>
      </dgm:t>
    </dgm:pt>
    <dgm:pt modelId="{EB15AB98-362B-4E70-A3DA-995FC3E8BA79}" type="parTrans" cxnId="{FAF3F884-F0CF-440F-8CB1-B7648AB1B138}">
      <dgm:prSet/>
      <dgm:spPr/>
      <dgm:t>
        <a:bodyPr/>
        <a:lstStyle/>
        <a:p>
          <a:endParaRPr lang="en-US"/>
        </a:p>
      </dgm:t>
    </dgm:pt>
    <dgm:pt modelId="{823D1971-2C4D-4EC5-A874-2F463DE37109}" type="sibTrans" cxnId="{FAF3F884-F0CF-440F-8CB1-B7648AB1B138}">
      <dgm:prSet/>
      <dgm:spPr/>
      <dgm:t>
        <a:bodyPr/>
        <a:lstStyle/>
        <a:p>
          <a:endParaRPr lang="en-US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3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3"/>
      <dgm:spPr/>
    </dgm:pt>
    <dgm:pt modelId="{429CABD1-4116-474B-81BF-735E2CA9DD00}" type="pres">
      <dgm:prSet presAssocID="{7E5AA53B-3EEE-4DE4-BB81-9044890C2946}" presName="dstNode" presStyleLbl="node1" presStyleIdx="0" presStyleCnt="3"/>
      <dgm:spPr/>
    </dgm:pt>
    <dgm:pt modelId="{58319267-C71E-43C9-94E1-827D0616C7A7}" type="pres">
      <dgm:prSet presAssocID="{6750AC01-D39D-4F3A-9DC8-2A211EE986A2}" presName="text_1" presStyleLbl="node1" presStyleIdx="0" presStyleCnt="3">
        <dgm:presLayoutVars>
          <dgm:bulletEnabled val="1"/>
        </dgm:presLayoutVars>
      </dgm:prSet>
      <dgm:spPr/>
    </dgm:pt>
    <dgm:pt modelId="{79F9B8A9-2412-4B74-84A9-69422DB81CDC}" type="pres">
      <dgm:prSet presAssocID="{6750AC01-D39D-4F3A-9DC8-2A211EE986A2}" presName="accent_1" presStyleCnt="0"/>
      <dgm:spPr/>
    </dgm:pt>
    <dgm:pt modelId="{07CB3071-D555-47DA-A36A-69EB91531FD8}" type="pres">
      <dgm:prSet presAssocID="{6750AC01-D39D-4F3A-9DC8-2A211EE986A2}" presName="accentRepeatNode" presStyleLbl="solidFgAcc1" presStyleIdx="0" presStyleCnt="3"/>
      <dgm:spPr/>
    </dgm:pt>
    <dgm:pt modelId="{95DE6538-27BD-44AF-A1A8-CA8F6B10FDD2}" type="pres">
      <dgm:prSet presAssocID="{0BEF68B8-1228-47BB-83B5-7B9CD1E3F84E}" presName="text_2" presStyleLbl="node1" presStyleIdx="1" presStyleCnt="3">
        <dgm:presLayoutVars>
          <dgm:bulletEnabled val="1"/>
        </dgm:presLayoutVars>
      </dgm:prSet>
      <dgm:spPr/>
    </dgm:pt>
    <dgm:pt modelId="{312BDEE8-85BD-4F02-B35B-2CC8E701C98B}" type="pres">
      <dgm:prSet presAssocID="{0BEF68B8-1228-47BB-83B5-7B9CD1E3F84E}" presName="accent_2" presStyleCnt="0"/>
      <dgm:spPr/>
    </dgm:pt>
    <dgm:pt modelId="{3F8116AC-FAC3-4E95-9865-93CCFEB191B9}" type="pres">
      <dgm:prSet presAssocID="{0BEF68B8-1228-47BB-83B5-7B9CD1E3F84E}" presName="accentRepeatNode" presStyleLbl="solidFgAcc1" presStyleIdx="1" presStyleCnt="3"/>
      <dgm:spPr/>
    </dgm:pt>
    <dgm:pt modelId="{E131CE4A-9776-44F4-BC03-867682E21374}" type="pres">
      <dgm:prSet presAssocID="{5605D28D-2CE6-4513-8566-952984E21E14}" presName="text_3" presStyleLbl="node1" presStyleIdx="2" presStyleCnt="3">
        <dgm:presLayoutVars>
          <dgm:bulletEnabled val="1"/>
        </dgm:presLayoutVars>
      </dgm:prSet>
      <dgm:spPr/>
    </dgm:pt>
    <dgm:pt modelId="{AC9A216A-8375-48F9-A4E6-8E0B64C0209B}" type="pres">
      <dgm:prSet presAssocID="{5605D28D-2CE6-4513-8566-952984E21E14}" presName="accent_3" presStyleCnt="0"/>
      <dgm:spPr/>
    </dgm:pt>
    <dgm:pt modelId="{A965097E-32F1-4AB8-8C4E-2814A7596B2F}" type="pres">
      <dgm:prSet presAssocID="{5605D28D-2CE6-4513-8566-952984E21E14}" presName="accentRepeatNode" presStyleLbl="solidFgAcc1" presStyleIdx="2" presStyleCnt="3"/>
      <dgm:spPr/>
    </dgm:pt>
  </dgm:ptLst>
  <dgm:cxnLst>
    <dgm:cxn modelId="{A11E3B12-1828-45A7-86C3-BB85832DF84D}" type="presOf" srcId="{CA077D98-8478-47EA-B6A9-99ACE60C64D4}" destId="{D79B43FC-100B-4A0D-A4D5-0D2D04B99064}" srcOrd="0" destOrd="0" presId="urn:microsoft.com/office/officeart/2008/layout/VerticalCurvedList"/>
    <dgm:cxn modelId="{0B5DAE5F-BCDC-4BF7-A6E7-CF856886A64D}" srcId="{7E5AA53B-3EEE-4DE4-BB81-9044890C2946}" destId="{6750AC01-D39D-4F3A-9DC8-2A211EE986A2}" srcOrd="0" destOrd="0" parTransId="{720680DC-AAA4-4434-A582-60EBCC5BA355}" sibTransId="{CA077D98-8478-47EA-B6A9-99ACE60C64D4}"/>
    <dgm:cxn modelId="{29DA474E-5DFA-4C66-882F-319C49ABBB19}" type="presOf" srcId="{6750AC01-D39D-4F3A-9DC8-2A211EE986A2}" destId="{58319267-C71E-43C9-94E1-827D0616C7A7}" srcOrd="0" destOrd="0" presId="urn:microsoft.com/office/officeart/2008/layout/VerticalCurvedList"/>
    <dgm:cxn modelId="{7084AA77-BACB-46CB-AE4A-77B62D3ED1AF}" type="presOf" srcId="{5605D28D-2CE6-4513-8566-952984E21E14}" destId="{E131CE4A-9776-44F4-BC03-867682E21374}" srcOrd="0" destOrd="0" presId="urn:microsoft.com/office/officeart/2008/layout/VerticalCurvedList"/>
    <dgm:cxn modelId="{EDEF4F82-1237-4639-A0F7-385C1897CE66}" srcId="{7E5AA53B-3EEE-4DE4-BB81-9044890C2946}" destId="{0BEF68B8-1228-47BB-83B5-7B9CD1E3F84E}" srcOrd="1" destOrd="0" parTransId="{ED3A4BC2-B75A-4952-A38B-A42B5995DF05}" sibTransId="{FD949706-EDCC-4ADC-8EDF-8EDA49C92325}"/>
    <dgm:cxn modelId="{FAF3F884-F0CF-440F-8CB1-B7648AB1B138}" srcId="{7E5AA53B-3EEE-4DE4-BB81-9044890C2946}" destId="{5605D28D-2CE6-4513-8566-952984E21E14}" srcOrd="2" destOrd="0" parTransId="{EB15AB98-362B-4E70-A3DA-995FC3E8BA79}" sibTransId="{823D1971-2C4D-4EC5-A874-2F463DE37109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4A378892-5CCC-4F0D-8A38-4BEAECF30F24}" type="presOf" srcId="{0BEF68B8-1228-47BB-83B5-7B9CD1E3F84E}" destId="{95DE6538-27BD-44AF-A1A8-CA8F6B10FDD2}" srcOrd="0" destOrd="0" presId="urn:microsoft.com/office/officeart/2008/layout/VerticalCurvedList"/>
    <dgm:cxn modelId="{4E25B52E-70EF-4A0F-B410-0B49263AF380}" type="presParOf" srcId="{57806726-6E60-4ACC-9C1C-7DF9CC365A10}" destId="{90561C55-3C6E-4D53-85E1-2C50BCDDA392}" srcOrd="0" destOrd="0" presId="urn:microsoft.com/office/officeart/2008/layout/VerticalCurvedList"/>
    <dgm:cxn modelId="{2B3DD9E4-EC9C-4B92-B380-F89BF82E7CF3}" type="presParOf" srcId="{90561C55-3C6E-4D53-85E1-2C50BCDDA392}" destId="{B6CD42EC-5AD4-4004-AE5B-47EDA668DAA8}" srcOrd="0" destOrd="0" presId="urn:microsoft.com/office/officeart/2008/layout/VerticalCurvedList"/>
    <dgm:cxn modelId="{EA357085-80A4-4D1D-9BD2-56B1E9A721FB}" type="presParOf" srcId="{B6CD42EC-5AD4-4004-AE5B-47EDA668DAA8}" destId="{963B8EE3-40CC-4A0A-B420-D0BF920973CE}" srcOrd="0" destOrd="0" presId="urn:microsoft.com/office/officeart/2008/layout/VerticalCurvedList"/>
    <dgm:cxn modelId="{F175C6D0-411C-40FD-A19B-860D49F42061}" type="presParOf" srcId="{B6CD42EC-5AD4-4004-AE5B-47EDA668DAA8}" destId="{D79B43FC-100B-4A0D-A4D5-0D2D04B99064}" srcOrd="1" destOrd="0" presId="urn:microsoft.com/office/officeart/2008/layout/VerticalCurvedList"/>
    <dgm:cxn modelId="{794BB944-68C0-47A5-9792-652802EB36AC}" type="presParOf" srcId="{B6CD42EC-5AD4-4004-AE5B-47EDA668DAA8}" destId="{3CAD8DA1-8D53-445C-ACE8-D8449E4F0F55}" srcOrd="2" destOrd="0" presId="urn:microsoft.com/office/officeart/2008/layout/VerticalCurvedList"/>
    <dgm:cxn modelId="{B8CC75C4-3D1A-49E7-80D2-915668C1368C}" type="presParOf" srcId="{B6CD42EC-5AD4-4004-AE5B-47EDA668DAA8}" destId="{429CABD1-4116-474B-81BF-735E2CA9DD00}" srcOrd="3" destOrd="0" presId="urn:microsoft.com/office/officeart/2008/layout/VerticalCurvedList"/>
    <dgm:cxn modelId="{28110BB8-F33F-498C-9A75-98364B05EFA5}" type="presParOf" srcId="{90561C55-3C6E-4D53-85E1-2C50BCDDA392}" destId="{58319267-C71E-43C9-94E1-827D0616C7A7}" srcOrd="1" destOrd="0" presId="urn:microsoft.com/office/officeart/2008/layout/VerticalCurvedList"/>
    <dgm:cxn modelId="{3866F6C9-5521-48F2-B6C3-40C9896E1605}" type="presParOf" srcId="{90561C55-3C6E-4D53-85E1-2C50BCDDA392}" destId="{79F9B8A9-2412-4B74-84A9-69422DB81CDC}" srcOrd="2" destOrd="0" presId="urn:microsoft.com/office/officeart/2008/layout/VerticalCurvedList"/>
    <dgm:cxn modelId="{D2205A4F-BB7A-4399-BC2F-78E18EC6EAFE}" type="presParOf" srcId="{79F9B8A9-2412-4B74-84A9-69422DB81CDC}" destId="{07CB3071-D555-47DA-A36A-69EB91531FD8}" srcOrd="0" destOrd="0" presId="urn:microsoft.com/office/officeart/2008/layout/VerticalCurvedList"/>
    <dgm:cxn modelId="{602753E6-8A03-492B-861A-6B9532B5AA28}" type="presParOf" srcId="{90561C55-3C6E-4D53-85E1-2C50BCDDA392}" destId="{95DE6538-27BD-44AF-A1A8-CA8F6B10FDD2}" srcOrd="3" destOrd="0" presId="urn:microsoft.com/office/officeart/2008/layout/VerticalCurvedList"/>
    <dgm:cxn modelId="{AEC540A3-E86A-4075-8BE4-263F4AFF4EA1}" type="presParOf" srcId="{90561C55-3C6E-4D53-85E1-2C50BCDDA392}" destId="{312BDEE8-85BD-4F02-B35B-2CC8E701C98B}" srcOrd="4" destOrd="0" presId="urn:microsoft.com/office/officeart/2008/layout/VerticalCurvedList"/>
    <dgm:cxn modelId="{CD5D1014-B7CB-4B47-9A02-5FBF90928A73}" type="presParOf" srcId="{312BDEE8-85BD-4F02-B35B-2CC8E701C98B}" destId="{3F8116AC-FAC3-4E95-9865-93CCFEB191B9}" srcOrd="0" destOrd="0" presId="urn:microsoft.com/office/officeart/2008/layout/VerticalCurvedList"/>
    <dgm:cxn modelId="{987EB7C0-CA3E-4874-85E0-01E9060A2D35}" type="presParOf" srcId="{90561C55-3C6E-4D53-85E1-2C50BCDDA392}" destId="{E131CE4A-9776-44F4-BC03-867682E21374}" srcOrd="5" destOrd="0" presId="urn:microsoft.com/office/officeart/2008/layout/VerticalCurvedList"/>
    <dgm:cxn modelId="{91E55363-8DCA-455E-A203-06A9410994CB}" type="presParOf" srcId="{90561C55-3C6E-4D53-85E1-2C50BCDDA392}" destId="{AC9A216A-8375-48F9-A4E6-8E0B64C0209B}" srcOrd="6" destOrd="0" presId="urn:microsoft.com/office/officeart/2008/layout/VerticalCurvedList"/>
    <dgm:cxn modelId="{D866D586-1293-4049-B6E3-B467C1D5ED64}" type="presParOf" srcId="{AC9A216A-8375-48F9-A4E6-8E0B64C0209B}" destId="{A965097E-32F1-4AB8-8C4E-2814A7596B2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523237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54818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Water Distribution</a:t>
          </a:r>
        </a:p>
      </dsp:txBody>
      <dsp:txXfrm>
        <a:off x="54818" y="2746269"/>
        <a:ext cx="3222832" cy="720000"/>
      </dsp:txXfrm>
    </dsp:sp>
    <dsp:sp modelId="{CE9DF0E8-B0DE-4E1E-9FF4-6006AD8428DB}">
      <dsp:nvSpPr>
        <dsp:cNvPr id="0" name=""/>
        <dsp:cNvSpPr/>
      </dsp:nvSpPr>
      <dsp:spPr>
        <a:xfrm>
          <a:off x="4310064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841646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Air Control</a:t>
          </a:r>
        </a:p>
      </dsp:txBody>
      <dsp:txXfrm>
        <a:off x="3841646" y="2746269"/>
        <a:ext cx="3222832" cy="720000"/>
      </dsp:txXfrm>
    </dsp:sp>
    <dsp:sp modelId="{6DB1FE51-13D0-4A38-AD6E-48D4371A1AF3}">
      <dsp:nvSpPr>
        <dsp:cNvPr id="0" name=""/>
        <dsp:cNvSpPr/>
      </dsp:nvSpPr>
      <dsp:spPr>
        <a:xfrm>
          <a:off x="8096892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7628474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Misc. Infrastructure</a:t>
          </a:r>
        </a:p>
      </dsp:txBody>
      <dsp:txXfrm>
        <a:off x="7628474" y="2746269"/>
        <a:ext cx="3222832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4028574" y="-618397"/>
          <a:ext cx="4800732" cy="4800732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319267-C71E-43C9-94E1-827D0616C7A7}">
      <dsp:nvSpPr>
        <dsp:cNvPr id="0" name=""/>
        <dsp:cNvSpPr/>
      </dsp:nvSpPr>
      <dsp:spPr>
        <a:xfrm>
          <a:off x="496568" y="356393"/>
          <a:ext cx="6310391" cy="71278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Electricity	</a:t>
          </a:r>
        </a:p>
      </dsp:txBody>
      <dsp:txXfrm>
        <a:off x="496568" y="356393"/>
        <a:ext cx="6310391" cy="712787"/>
      </dsp:txXfrm>
    </dsp:sp>
    <dsp:sp modelId="{07CB3071-D555-47DA-A36A-69EB91531FD8}">
      <dsp:nvSpPr>
        <dsp:cNvPr id="0" name=""/>
        <dsp:cNvSpPr/>
      </dsp:nvSpPr>
      <dsp:spPr>
        <a:xfrm>
          <a:off x="51076" y="267295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DE6538-27BD-44AF-A1A8-CA8F6B10FDD2}">
      <dsp:nvSpPr>
        <dsp:cNvPr id="0" name=""/>
        <dsp:cNvSpPr/>
      </dsp:nvSpPr>
      <dsp:spPr>
        <a:xfrm>
          <a:off x="755666" y="1425575"/>
          <a:ext cx="6051292" cy="71278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Natural Gas</a:t>
          </a:r>
        </a:p>
      </dsp:txBody>
      <dsp:txXfrm>
        <a:off x="755666" y="1425575"/>
        <a:ext cx="6051292" cy="712787"/>
      </dsp:txXfrm>
    </dsp:sp>
    <dsp:sp modelId="{3F8116AC-FAC3-4E95-9865-93CCFEB191B9}">
      <dsp:nvSpPr>
        <dsp:cNvPr id="0" name=""/>
        <dsp:cNvSpPr/>
      </dsp:nvSpPr>
      <dsp:spPr>
        <a:xfrm>
          <a:off x="310174" y="1336476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31CE4A-9776-44F4-BC03-867682E21374}">
      <dsp:nvSpPr>
        <dsp:cNvPr id="0" name=""/>
        <dsp:cNvSpPr/>
      </dsp:nvSpPr>
      <dsp:spPr>
        <a:xfrm>
          <a:off x="496568" y="2494756"/>
          <a:ext cx="6310391" cy="71278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6577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tx1"/>
              </a:solidFill>
            </a:rPr>
            <a:t>Telecommunications</a:t>
          </a:r>
        </a:p>
      </dsp:txBody>
      <dsp:txXfrm>
        <a:off x="496568" y="2494756"/>
        <a:ext cx="6310391" cy="712787"/>
      </dsp:txXfrm>
    </dsp:sp>
    <dsp:sp modelId="{A965097E-32F1-4AB8-8C4E-2814A7596B2F}">
      <dsp:nvSpPr>
        <dsp:cNvPr id="0" name=""/>
        <dsp:cNvSpPr/>
      </dsp:nvSpPr>
      <dsp:spPr>
        <a:xfrm>
          <a:off x="51076" y="2405658"/>
          <a:ext cx="890984" cy="8909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69721-F543-4A6C-BF9D-65D7CC540427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0168E-626C-4E60-93C0-A00D256094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2326A-4C88-4AFB-AA5B-5919D81DFF5B}" type="datetimeFigureOut">
              <a:rPr lang="en-US" smtClean="0"/>
              <a:t>2/6/2023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3AB32-59DF-41F1-9618-EDFBF50496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92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115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3AB32-59DF-41F1-9618-EDFBF504962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0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</a:rPr>
              <a:t>Mechanical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CEBFF"/>
                </a:solidFill>
              </a:rPr>
              <a:t>ACE Mentorship Program – old mill high school - Session Three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594C-D328-A3C0-F56D-8B9375858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Mechanicals -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A6DFE-77D3-24FB-E956-44B537133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Goal:  Understand the application of Mechanical Systems in building infrastructure.  </a:t>
            </a:r>
          </a:p>
          <a:p>
            <a:r>
              <a:rPr lang="en-US" sz="2400" dirty="0"/>
              <a:t>What are mechanical systems?</a:t>
            </a:r>
          </a:p>
        </p:txBody>
      </p:sp>
    </p:spTree>
    <p:extLst>
      <p:ext uri="{BB962C8B-B14F-4D97-AF65-F5344CB8AC3E}">
        <p14:creationId xmlns:p14="http://schemas.microsoft.com/office/powerpoint/2010/main" val="175878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EFF"/>
                </a:solidFill>
              </a:rPr>
              <a:t>Mechanicals - Basic Elements</a:t>
            </a:r>
          </a:p>
        </p:txBody>
      </p:sp>
      <p:graphicFrame>
        <p:nvGraphicFramePr>
          <p:cNvPr id="4" name="Content Placeholder 3" descr="icon SmartArt graphic">
            <a:extLst>
              <a:ext uri="{FF2B5EF4-FFF2-40B4-BE49-F238E27FC236}">
                <a16:creationId xmlns:a16="http://schemas.microsoft.com/office/drawing/2014/main" id="{81E592E1-99DF-4294-A2E9-EF46299BD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5878825"/>
              </p:ext>
            </p:extLst>
          </p:nvPr>
        </p:nvGraphicFramePr>
        <p:xfrm>
          <a:off x="642938" y="858445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33EB-7DCB-4DDC-80AF-C885A3EE1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Distribution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47D9BE16-119C-43B2-9AE6-18C4A150C0E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1166327" y="2082190"/>
            <a:ext cx="3573947" cy="447465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600A09-51AA-2F24-F04D-A0EB57ED0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8417" y="2649894"/>
            <a:ext cx="5422392" cy="3211156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Water Distribution Systems</a:t>
            </a:r>
          </a:p>
          <a:p>
            <a:pPr lvl="1"/>
            <a:r>
              <a:rPr lang="en-US" sz="2400" dirty="0"/>
              <a:t>Carried throughout building via piping.</a:t>
            </a:r>
          </a:p>
          <a:p>
            <a:pPr lvl="1"/>
            <a:r>
              <a:rPr lang="en-US" sz="2400" dirty="0"/>
              <a:t>Inputs and Outputs</a:t>
            </a:r>
          </a:p>
          <a:p>
            <a:pPr lvl="1"/>
            <a:r>
              <a:rPr lang="en-US" sz="2400" dirty="0"/>
              <a:t>Used for sprinklers, cooling of HVAC, cooking, restrooms, and water fixtures.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07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10E77-0C97-784B-845D-15DA7EE40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Distribution – Basic Components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B9103-F99A-7A2C-34B8-C3A8FC73CB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4"/>
            <a:ext cx="4802570" cy="3340427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Components</a:t>
            </a:r>
          </a:p>
          <a:p>
            <a:pPr lvl="1"/>
            <a:r>
              <a:rPr lang="en-US" sz="2400" dirty="0"/>
              <a:t>Pipes – Main, hot/cold, and waste</a:t>
            </a:r>
          </a:p>
          <a:p>
            <a:pPr lvl="2"/>
            <a:r>
              <a:rPr lang="en-US" sz="2000" dirty="0"/>
              <a:t>PEX, PVC, Copper, Cast Iron</a:t>
            </a:r>
          </a:p>
          <a:p>
            <a:pPr lvl="1"/>
            <a:r>
              <a:rPr lang="en-US" sz="2400" dirty="0"/>
              <a:t>Water Valves</a:t>
            </a:r>
          </a:p>
          <a:p>
            <a:pPr lvl="1"/>
            <a:r>
              <a:rPr lang="en-US" sz="2400" dirty="0"/>
              <a:t>Water Fixtures (Sinks, toilets, bibbs, faucets)</a:t>
            </a:r>
          </a:p>
          <a:p>
            <a:pPr lvl="1"/>
            <a:r>
              <a:rPr lang="en-US" sz="2400" dirty="0"/>
              <a:t>Hot Water Heater</a:t>
            </a:r>
          </a:p>
          <a:p>
            <a:pPr lvl="1"/>
            <a:endParaRPr lang="en-US" dirty="0"/>
          </a:p>
        </p:txBody>
      </p:sp>
      <p:pic>
        <p:nvPicPr>
          <p:cNvPr id="6" name="Content Placeholder 5" descr="A picture containing text, indoor, kitchen appliance&#10;&#10;Description automatically generated">
            <a:extLst>
              <a:ext uri="{FF2B5EF4-FFF2-40B4-BE49-F238E27FC236}">
                <a16:creationId xmlns:a16="http://schemas.microsoft.com/office/drawing/2014/main" id="{CBED9757-C986-8F26-F914-62831AEA92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61136" y="2177880"/>
            <a:ext cx="6449671" cy="3625761"/>
          </a:xfrm>
        </p:spPr>
      </p:pic>
    </p:spTree>
    <p:extLst>
      <p:ext uri="{BB962C8B-B14F-4D97-AF65-F5344CB8AC3E}">
        <p14:creationId xmlns:p14="http://schemas.microsoft.com/office/powerpoint/2010/main" val="618733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1DA1EEE8-4171-49B3-CE94-EBCC70DDF68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tretch/>
        </p:blipFill>
        <p:spPr>
          <a:xfrm>
            <a:off x="3395860" y="620713"/>
            <a:ext cx="5400279" cy="6169025"/>
          </a:xfrm>
          <a:noFill/>
        </p:spPr>
      </p:pic>
    </p:spTree>
    <p:extLst>
      <p:ext uri="{BB962C8B-B14F-4D97-AF65-F5344CB8AC3E}">
        <p14:creationId xmlns:p14="http://schemas.microsoft.com/office/powerpoint/2010/main" val="700321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Diagram&#10;&#10;Description automatically generated">
            <a:extLst>
              <a:ext uri="{FF2B5EF4-FFF2-40B4-BE49-F238E27FC236}">
                <a16:creationId xmlns:a16="http://schemas.microsoft.com/office/drawing/2014/main" id="{A948492F-663E-BCBD-60E2-BCB4E91B4D6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15281" r="1" b="13025"/>
          <a:stretch/>
        </p:blipFill>
        <p:spPr>
          <a:xfrm>
            <a:off x="120650" y="620713"/>
            <a:ext cx="11950700" cy="6169025"/>
          </a:xfrm>
          <a:noFill/>
        </p:spPr>
      </p:pic>
    </p:spTree>
    <p:extLst>
      <p:ext uri="{BB962C8B-B14F-4D97-AF65-F5344CB8AC3E}">
        <p14:creationId xmlns:p14="http://schemas.microsoft.com/office/powerpoint/2010/main" val="3032453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11DF-4FB1-A6D2-8694-19300306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 Distribution – Sprinklers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C548E-2FA7-8F0A-E91B-088E5853AE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3766872" cy="3633047"/>
          </a:xfrm>
        </p:spPr>
        <p:txBody>
          <a:bodyPr/>
          <a:lstStyle/>
          <a:p>
            <a:r>
              <a:rPr lang="en-US" dirty="0"/>
              <a:t>Sprinklers systems work as a protection device to mitigate fire damage.</a:t>
            </a:r>
          </a:p>
          <a:p>
            <a:r>
              <a:rPr lang="en-US" dirty="0"/>
              <a:t>Though most commercial applications will be water based, in industrial applications the system may be a chemical based.  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CED90C1C-D9AD-2830-7EDE-7DB8A6A287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55771" y="2012658"/>
            <a:ext cx="5918693" cy="4732483"/>
          </a:xfrm>
        </p:spPr>
      </p:pic>
    </p:spTree>
    <p:extLst>
      <p:ext uri="{BB962C8B-B14F-4D97-AF65-F5344CB8AC3E}">
        <p14:creationId xmlns:p14="http://schemas.microsoft.com/office/powerpoint/2010/main" val="2372430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40932BC-1BCD-5CCA-5705-E03F757A1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284" y="702156"/>
            <a:ext cx="11065524" cy="623305"/>
          </a:xfrm>
        </p:spPr>
        <p:txBody>
          <a:bodyPr>
            <a:normAutofit/>
          </a:bodyPr>
          <a:lstStyle/>
          <a:p>
            <a:r>
              <a:rPr lang="en-US" dirty="0"/>
              <a:t>Water Distribution – Sprinklers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67E13461-2026-FC79-BE02-12302007F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1986" y="2180496"/>
            <a:ext cx="7868026" cy="3678303"/>
          </a:xfrm>
          <a:noFill/>
        </p:spPr>
      </p:pic>
    </p:spTree>
    <p:extLst>
      <p:ext uri="{BB962C8B-B14F-4D97-AF65-F5344CB8AC3E}">
        <p14:creationId xmlns:p14="http://schemas.microsoft.com/office/powerpoint/2010/main" val="2621074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E8BDA7E-5CDC-7727-0596-822230F5F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/>
          <a:lstStyle/>
          <a:p>
            <a:r>
              <a:rPr lang="en-US" dirty="0"/>
              <a:t>HVAC Systems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8E94316-D5DD-0614-43C8-6A1925B1E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21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92F02-8742-49E7-32AC-962A9F8E2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HVAC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48F8D-8BF5-864B-EA8E-F69AA09330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4737256" cy="363304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HVAC:  Heater Ventilation Air Conditioning</a:t>
            </a:r>
          </a:p>
          <a:p>
            <a:pPr lvl="1"/>
            <a:r>
              <a:rPr lang="en-US" sz="2000" dirty="0"/>
              <a:t>Controls Interior Climate of Building</a:t>
            </a:r>
          </a:p>
          <a:p>
            <a:pPr lvl="1"/>
            <a:r>
              <a:rPr lang="en-US" sz="2000" dirty="0"/>
              <a:t>Includes Heat, Cooling, Humidity Control</a:t>
            </a:r>
          </a:p>
          <a:p>
            <a:r>
              <a:rPr lang="en-US" sz="2400" dirty="0"/>
              <a:t>Special Applications</a:t>
            </a:r>
          </a:p>
          <a:p>
            <a:pPr lvl="1"/>
            <a:r>
              <a:rPr lang="en-US" sz="2000" dirty="0"/>
              <a:t>Air Scrubbing Systems for Industrial Spaces</a:t>
            </a:r>
          </a:p>
          <a:p>
            <a:pPr lvl="1"/>
            <a:r>
              <a:rPr lang="en-US" sz="2000" dirty="0"/>
              <a:t>Clean Systems for Biolabs and Physics Labs</a:t>
            </a:r>
          </a:p>
          <a:p>
            <a:endParaRPr lang="en-US" dirty="0"/>
          </a:p>
        </p:txBody>
      </p:sp>
      <p:pic>
        <p:nvPicPr>
          <p:cNvPr id="9" name="Content Placeholder 8" descr="A picture containing sky, outdoor, ground, trash&#10;&#10;Description automatically generated">
            <a:extLst>
              <a:ext uri="{FF2B5EF4-FFF2-40B4-BE49-F238E27FC236}">
                <a16:creationId xmlns:a16="http://schemas.microsoft.com/office/drawing/2014/main" id="{787F0745-3519-6B35-BAFD-73856FA1AF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26816" y="2033707"/>
            <a:ext cx="6183991" cy="4094635"/>
          </a:xfrm>
        </p:spPr>
      </p:pic>
    </p:spTree>
    <p:extLst>
      <p:ext uri="{BB962C8B-B14F-4D97-AF65-F5344CB8AC3E}">
        <p14:creationId xmlns:p14="http://schemas.microsoft.com/office/powerpoint/2010/main" val="438446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02F9B-6C35-42ED-3004-F2CCF467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HVAC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CABEC-40EE-0A5D-7043-48C5C8064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4550644" cy="4219450"/>
          </a:xfrm>
        </p:spPr>
        <p:txBody>
          <a:bodyPr>
            <a:normAutofit/>
          </a:bodyPr>
          <a:lstStyle/>
          <a:p>
            <a:r>
              <a:rPr lang="en-US" sz="2400" dirty="0"/>
              <a:t>Major Components of a Building HVAC System</a:t>
            </a:r>
          </a:p>
          <a:p>
            <a:pPr lvl="1"/>
            <a:r>
              <a:rPr lang="en-US" sz="2000" dirty="0"/>
              <a:t>Furnace/Chillers </a:t>
            </a:r>
          </a:p>
          <a:p>
            <a:pPr lvl="1"/>
            <a:r>
              <a:rPr lang="en-US" sz="2000" dirty="0"/>
              <a:t>Air Conditioning Unit</a:t>
            </a:r>
          </a:p>
          <a:p>
            <a:pPr lvl="1"/>
            <a:r>
              <a:rPr lang="en-US" sz="2000" dirty="0"/>
              <a:t>Air Handling Unit</a:t>
            </a:r>
          </a:p>
          <a:p>
            <a:pPr lvl="1"/>
            <a:r>
              <a:rPr lang="en-US" sz="2000" dirty="0"/>
              <a:t>Duct Work/ Exhaust Systems</a:t>
            </a:r>
          </a:p>
          <a:p>
            <a:pPr lvl="1"/>
            <a:r>
              <a:rPr lang="en-US" sz="2000" dirty="0"/>
              <a:t>Electrical Systems</a:t>
            </a:r>
          </a:p>
          <a:p>
            <a:pPr lvl="1"/>
            <a:r>
              <a:rPr lang="en-US" sz="2000" dirty="0"/>
              <a:t>Water/Gas Pipes</a:t>
            </a:r>
          </a:p>
          <a:p>
            <a:pPr lvl="1"/>
            <a:r>
              <a:rPr lang="en-US" sz="2000" dirty="0"/>
              <a:t>Controls</a:t>
            </a:r>
          </a:p>
          <a:p>
            <a:pPr lvl="1"/>
            <a:endParaRPr lang="en-US" dirty="0"/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E2B83479-D726-38A1-4CD2-9283947920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48669" y="2040650"/>
            <a:ext cx="4311131" cy="4531779"/>
          </a:xfrm>
        </p:spPr>
      </p:pic>
    </p:spTree>
    <p:extLst>
      <p:ext uri="{BB962C8B-B14F-4D97-AF65-F5344CB8AC3E}">
        <p14:creationId xmlns:p14="http://schemas.microsoft.com/office/powerpoint/2010/main" val="38454333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BACE7DF-C500-D6B3-ED7C-F985D17D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anchor="b">
            <a:normAutofit/>
          </a:bodyPr>
          <a:lstStyle/>
          <a:p>
            <a:r>
              <a:rPr lang="en-US" dirty="0"/>
              <a:t>HVAC Systems</a:t>
            </a:r>
          </a:p>
        </p:txBody>
      </p:sp>
      <p:pic>
        <p:nvPicPr>
          <p:cNvPr id="6" name="Content Placeholder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AE92E945-5FFA-6214-4DF8-7839DFAA7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5858" y="2180496"/>
            <a:ext cx="6780282" cy="3678303"/>
          </a:xfrm>
          <a:noFill/>
        </p:spPr>
      </p:pic>
    </p:spTree>
    <p:extLst>
      <p:ext uri="{BB962C8B-B14F-4D97-AF65-F5344CB8AC3E}">
        <p14:creationId xmlns:p14="http://schemas.microsoft.com/office/powerpoint/2010/main" val="3970102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6755C-3E2E-BEFA-D1DC-93624DE1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HVAC Systems – Air Conditioning</a:t>
            </a:r>
          </a:p>
        </p:txBody>
      </p:sp>
      <p:pic>
        <p:nvPicPr>
          <p:cNvPr id="6" name="Content Placeholder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7DE32E58-2D28-8B38-21ED-6D9549F24DB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1025" y="2300152"/>
            <a:ext cx="5422900" cy="348800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AB656-707C-D637-77BB-79D467EC01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Air Conditioning Systems</a:t>
            </a:r>
          </a:p>
          <a:p>
            <a:pPr lvl="1"/>
            <a:r>
              <a:rPr lang="en-US" dirty="0"/>
              <a:t>Removes Humidity from Air</a:t>
            </a:r>
          </a:p>
          <a:p>
            <a:pPr lvl="1"/>
            <a:r>
              <a:rPr lang="en-US" dirty="0"/>
              <a:t>Cools Air</a:t>
            </a:r>
          </a:p>
        </p:txBody>
      </p:sp>
    </p:spTree>
    <p:extLst>
      <p:ext uri="{BB962C8B-B14F-4D97-AF65-F5344CB8AC3E}">
        <p14:creationId xmlns:p14="http://schemas.microsoft.com/office/powerpoint/2010/main" val="53530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EC91A93-476F-E62D-BED8-A867CC370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dirty="0"/>
              <a:t>Mechanical Systems - Heating</a:t>
            </a:r>
          </a:p>
        </p:txBody>
      </p:sp>
      <p:pic>
        <p:nvPicPr>
          <p:cNvPr id="5" name="Content Placeholder 4" descr="A picture containing text, indoor, kitchen appliance&#10;&#10;Description automatically generated">
            <a:extLst>
              <a:ext uri="{FF2B5EF4-FFF2-40B4-BE49-F238E27FC236}">
                <a16:creationId xmlns:a16="http://schemas.microsoft.com/office/drawing/2014/main" id="{6440EB28-84E3-E116-241A-82F8EE20A3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81192" y="2398301"/>
            <a:ext cx="6462632" cy="3633047"/>
          </a:xfr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3D3D8CA-29A7-AFCD-44C6-DF63BF03B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4611" y="2228003"/>
            <a:ext cx="4566197" cy="3633047"/>
          </a:xfrm>
        </p:spPr>
        <p:txBody>
          <a:bodyPr/>
          <a:lstStyle/>
          <a:p>
            <a:r>
              <a:rPr lang="en-US" dirty="0"/>
              <a:t>Heating of Water or Air Systems</a:t>
            </a:r>
          </a:p>
          <a:p>
            <a:pPr lvl="1"/>
            <a:r>
              <a:rPr lang="en-US" dirty="0"/>
              <a:t>Natural Gas</a:t>
            </a:r>
          </a:p>
          <a:p>
            <a:pPr lvl="1"/>
            <a:r>
              <a:rPr lang="en-US" dirty="0"/>
              <a:t>Electricity</a:t>
            </a:r>
          </a:p>
          <a:p>
            <a:pPr lvl="1"/>
            <a:r>
              <a:rPr lang="en-US" dirty="0"/>
              <a:t>Oil</a:t>
            </a:r>
          </a:p>
          <a:p>
            <a:pPr lvl="1"/>
            <a:r>
              <a:rPr lang="en-US" dirty="0"/>
              <a:t>Geothermal</a:t>
            </a:r>
          </a:p>
        </p:txBody>
      </p:sp>
    </p:spTree>
    <p:extLst>
      <p:ext uri="{BB962C8B-B14F-4D97-AF65-F5344CB8AC3E}">
        <p14:creationId xmlns:p14="http://schemas.microsoft.com/office/powerpoint/2010/main" val="3910033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617B28B-96ED-3E68-CB9B-26A742B636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</p:spPr>
        <p:txBody>
          <a:bodyPr/>
          <a:lstStyle/>
          <a:p>
            <a:r>
              <a:rPr lang="en-US" dirty="0"/>
              <a:t>Miscellaneous Mechanical Systems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BC09339E-BC81-1719-D80C-B19B0D37BD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664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1C907-A23D-EF00-D682-DE1FF52BC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Miscellaneous Mechanical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1DADBB-A10D-F20B-A46F-DE57046A99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Other Systems Include:</a:t>
            </a:r>
          </a:p>
          <a:p>
            <a:pPr lvl="1"/>
            <a:r>
              <a:rPr lang="en-US" sz="2400" dirty="0"/>
              <a:t>Building Automation and Controls</a:t>
            </a:r>
          </a:p>
          <a:p>
            <a:pPr lvl="1"/>
            <a:r>
              <a:rPr lang="en-US" sz="2400" dirty="0"/>
              <a:t>Security Systems</a:t>
            </a:r>
          </a:p>
          <a:p>
            <a:pPr lvl="1"/>
            <a:r>
              <a:rPr lang="en-US" sz="2400" dirty="0"/>
              <a:t>Telecommunication Networks</a:t>
            </a:r>
          </a:p>
          <a:p>
            <a:pPr lvl="1"/>
            <a:r>
              <a:rPr lang="en-US" sz="2400" dirty="0"/>
              <a:t>Elevators, Escalators, and other Lift Devices</a:t>
            </a:r>
          </a:p>
          <a:p>
            <a:pPr lvl="1"/>
            <a:r>
              <a:rPr lang="en-US" sz="2400" dirty="0"/>
              <a:t>Kitchen Equipment	</a:t>
            </a:r>
          </a:p>
        </p:txBody>
      </p:sp>
      <p:pic>
        <p:nvPicPr>
          <p:cNvPr id="7" name="Content Placeholder 6" descr="Icon&#10;&#10;Description automatically generated">
            <a:extLst>
              <a:ext uri="{FF2B5EF4-FFF2-40B4-BE49-F238E27FC236}">
                <a16:creationId xmlns:a16="http://schemas.microsoft.com/office/drawing/2014/main" id="{A7AFF9D0-99B9-1B28-A69E-5D5F8DA6F6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88075" y="2517299"/>
            <a:ext cx="5422900" cy="3053715"/>
          </a:xfrm>
        </p:spPr>
      </p:pic>
    </p:spTree>
    <p:extLst>
      <p:ext uri="{BB962C8B-B14F-4D97-AF65-F5344CB8AC3E}">
        <p14:creationId xmlns:p14="http://schemas.microsoft.com/office/powerpoint/2010/main" val="2109286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FAF5FB2-6D81-26DB-3114-C0F08F14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83D56F-1284-05C1-5CEB-7117B5EB9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6661" y="2153233"/>
            <a:ext cx="7298677" cy="4257562"/>
          </a:xfrm>
        </p:spPr>
      </p:pic>
    </p:spTree>
    <p:extLst>
      <p:ext uri="{BB962C8B-B14F-4D97-AF65-F5344CB8AC3E}">
        <p14:creationId xmlns:p14="http://schemas.microsoft.com/office/powerpoint/2010/main" val="41806897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Content Placeholder 4" descr="Digital Number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006956"/>
            <a:ext cx="7213600" cy="1121871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Shared systems</a:t>
            </a:r>
          </a:p>
        </p:txBody>
      </p:sp>
      <p:graphicFrame>
        <p:nvGraphicFramePr>
          <p:cNvPr id="6" name="Content Placeholder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3779920"/>
              </p:ext>
            </p:extLst>
          </p:nvPr>
        </p:nvGraphicFramePr>
        <p:xfrm>
          <a:off x="719571" y="2198254"/>
          <a:ext cx="6854248" cy="3563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44414-B05C-7B10-28F7-5C81A4FD7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Applied Engineering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DDD49-6778-B191-7E3B-3A30F5085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Goals:  Apply engineering concepts to drawing.</a:t>
            </a:r>
          </a:p>
          <a:p>
            <a:pPr lvl="1"/>
            <a:r>
              <a:rPr lang="en-US" sz="2400" dirty="0"/>
              <a:t>Draw sprinkler systems, ductwork, and controls</a:t>
            </a:r>
          </a:p>
          <a:p>
            <a:pPr lvl="1"/>
            <a:r>
              <a:rPr lang="en-US" sz="2400" dirty="0"/>
              <a:t>Add mechanicals to mechanical room.  </a:t>
            </a:r>
          </a:p>
        </p:txBody>
      </p:sp>
    </p:spTree>
    <p:extLst>
      <p:ext uri="{BB962C8B-B14F-4D97-AF65-F5344CB8AC3E}">
        <p14:creationId xmlns:p14="http://schemas.microsoft.com/office/powerpoint/2010/main" val="3396229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someone@example.com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5" name="Picture 4" descr="Digital Numbers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6390039_win32_fixed.potx" id="{A1D6ED5A-9B8A-4433-BA99-139C56DB1BDE}" vid="{3B3EDB20-B381-4B6C-99AC-7C5CDA2B40F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{0128A4A0-6E9D-41C8-895C-D8C5D083DCA8}tf56390039_win32</Template>
  <TotalTime>1296</TotalTime>
  <Words>325</Words>
  <Application>Microsoft Office PowerPoint</Application>
  <PresentationFormat>Widescreen</PresentationFormat>
  <Paragraphs>75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Gill Sans MT</vt:lpstr>
      <vt:lpstr>Wingdings 2</vt:lpstr>
      <vt:lpstr>Dividend</vt:lpstr>
      <vt:lpstr>Mechanical systems</vt:lpstr>
      <vt:lpstr>Mechanicals - Goals</vt:lpstr>
      <vt:lpstr>Mechanicals - Basic Elements</vt:lpstr>
      <vt:lpstr>Water Distribution</vt:lpstr>
      <vt:lpstr>Water Distribution – Basic Components </vt:lpstr>
      <vt:lpstr>PowerPoint Presentation</vt:lpstr>
      <vt:lpstr>PowerPoint Presentation</vt:lpstr>
      <vt:lpstr>Water Distribution – Sprinklers </vt:lpstr>
      <vt:lpstr>Water Distribution – Sprinklers</vt:lpstr>
      <vt:lpstr>HVAC Systems</vt:lpstr>
      <vt:lpstr>HVAC Systems</vt:lpstr>
      <vt:lpstr>HVAC Systems</vt:lpstr>
      <vt:lpstr>HVAC Systems</vt:lpstr>
      <vt:lpstr>HVAC Systems – Air Conditioning</vt:lpstr>
      <vt:lpstr>Mechanical Systems - Heating</vt:lpstr>
      <vt:lpstr>Miscellaneous Mechanical Systems</vt:lpstr>
      <vt:lpstr>Miscellaneous Mechanical Systems</vt:lpstr>
      <vt:lpstr>PowerPoint Presentation</vt:lpstr>
      <vt:lpstr>Shared systems</vt:lpstr>
      <vt:lpstr>Applied Engineering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Mechanicals</dc:title>
  <dc:creator>Jump, Vernon A - (Maryland)</dc:creator>
  <cp:lastModifiedBy>Jump, Vernon A - (Maryland)</cp:lastModifiedBy>
  <cp:revision>3</cp:revision>
  <dcterms:created xsi:type="dcterms:W3CDTF">2023-02-06T20:02:33Z</dcterms:created>
  <dcterms:modified xsi:type="dcterms:W3CDTF">2023-02-07T17:39:26Z</dcterms:modified>
</cp:coreProperties>
</file>