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46"/>
  </p:notesMasterIdLst>
  <p:handoutMasterIdLst>
    <p:handoutMasterId r:id="rId47"/>
  </p:handoutMasterIdLst>
  <p:sldIdLst>
    <p:sldId id="256" r:id="rId5"/>
    <p:sldId id="257" r:id="rId6"/>
    <p:sldId id="258" r:id="rId7"/>
    <p:sldId id="262" r:id="rId8"/>
    <p:sldId id="265" r:id="rId9"/>
    <p:sldId id="276" r:id="rId10"/>
    <p:sldId id="278" r:id="rId11"/>
    <p:sldId id="280" r:id="rId12"/>
    <p:sldId id="277" r:id="rId13"/>
    <p:sldId id="284" r:id="rId14"/>
    <p:sldId id="281" r:id="rId15"/>
    <p:sldId id="288" r:id="rId16"/>
    <p:sldId id="285" r:id="rId17"/>
    <p:sldId id="294" r:id="rId18"/>
    <p:sldId id="286" r:id="rId19"/>
    <p:sldId id="290" r:id="rId20"/>
    <p:sldId id="289" r:id="rId21"/>
    <p:sldId id="279" r:id="rId22"/>
    <p:sldId id="283" r:id="rId23"/>
    <p:sldId id="291" r:id="rId24"/>
    <p:sldId id="293" r:id="rId25"/>
    <p:sldId id="295" r:id="rId26"/>
    <p:sldId id="272" r:id="rId27"/>
    <p:sldId id="297" r:id="rId28"/>
    <p:sldId id="307" r:id="rId29"/>
    <p:sldId id="309" r:id="rId30"/>
    <p:sldId id="298" r:id="rId31"/>
    <p:sldId id="303" r:id="rId32"/>
    <p:sldId id="282" r:id="rId33"/>
    <p:sldId id="299" r:id="rId34"/>
    <p:sldId id="292" r:id="rId35"/>
    <p:sldId id="300" r:id="rId36"/>
    <p:sldId id="301" r:id="rId37"/>
    <p:sldId id="304" r:id="rId38"/>
    <p:sldId id="306" r:id="rId39"/>
    <p:sldId id="305" r:id="rId40"/>
    <p:sldId id="310" r:id="rId41"/>
    <p:sldId id="308" r:id="rId42"/>
    <p:sldId id="312" r:id="rId43"/>
    <p:sldId id="302" r:id="rId44"/>
    <p:sldId id="271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89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275308-5D38-4AFD-9E65-75BAABDB3D7C}" v="2986" dt="2023-01-17T17:21:50.5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0704" autoAdjust="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mp, Vernon A - (Maryland)" userId="d9b0ede6-12aa-4426-9a85-3e4edb98e44b" providerId="ADAL" clId="{6F275308-5D38-4AFD-9E65-75BAABDB3D7C}"/>
    <pc:docChg chg="undo custSel addSld delSld modSld sldOrd">
      <pc:chgData name="Jump, Vernon A - (Maryland)" userId="d9b0ede6-12aa-4426-9a85-3e4edb98e44b" providerId="ADAL" clId="{6F275308-5D38-4AFD-9E65-75BAABDB3D7C}" dt="2023-01-17T17:37:49.287" v="8829" actId="20577"/>
      <pc:docMkLst>
        <pc:docMk/>
      </pc:docMkLst>
      <pc:sldChg chg="modSp mod">
        <pc:chgData name="Jump, Vernon A - (Maryland)" userId="d9b0ede6-12aa-4426-9a85-3e4edb98e44b" providerId="ADAL" clId="{6F275308-5D38-4AFD-9E65-75BAABDB3D7C}" dt="2023-01-12T19:28:32.452" v="3424" actId="6549"/>
        <pc:sldMkLst>
          <pc:docMk/>
          <pc:sldMk cId="2586058810" sldId="256"/>
        </pc:sldMkLst>
        <pc:spChg chg="mod">
          <ac:chgData name="Jump, Vernon A - (Maryland)" userId="d9b0ede6-12aa-4426-9a85-3e4edb98e44b" providerId="ADAL" clId="{6F275308-5D38-4AFD-9E65-75BAABDB3D7C}" dt="2023-01-12T19:28:32.452" v="3424" actId="6549"/>
          <ac:spMkLst>
            <pc:docMk/>
            <pc:sldMk cId="2586058810" sldId="256"/>
            <ac:spMk id="3" creationId="{0236A1B4-B8D1-4A72-8E20-0703F54BF1FE}"/>
          </ac:spMkLst>
        </pc:spChg>
      </pc:sldChg>
      <pc:sldChg chg="modSp mod">
        <pc:chgData name="Jump, Vernon A - (Maryland)" userId="d9b0ede6-12aa-4426-9a85-3e4edb98e44b" providerId="ADAL" clId="{6F275308-5D38-4AFD-9E65-75BAABDB3D7C}" dt="2023-01-12T16:00:56.785" v="895" actId="27636"/>
        <pc:sldMkLst>
          <pc:docMk/>
          <pc:sldMk cId="1713219598" sldId="257"/>
        </pc:sldMkLst>
        <pc:spChg chg="mod">
          <ac:chgData name="Jump, Vernon A - (Maryland)" userId="d9b0ede6-12aa-4426-9a85-3e4edb98e44b" providerId="ADAL" clId="{6F275308-5D38-4AFD-9E65-75BAABDB3D7C}" dt="2023-01-12T16:00:56.785" v="895" actId="27636"/>
          <ac:spMkLst>
            <pc:docMk/>
            <pc:sldMk cId="1713219598" sldId="257"/>
            <ac:spMk id="3" creationId="{5671D7E5-EF66-4BCD-8DAA-E9061157F0BE}"/>
          </ac:spMkLst>
        </pc:spChg>
        <pc:spChg chg="mod">
          <ac:chgData name="Jump, Vernon A - (Maryland)" userId="d9b0ede6-12aa-4426-9a85-3e4edb98e44b" providerId="ADAL" clId="{6F275308-5D38-4AFD-9E65-75BAABDB3D7C}" dt="2023-01-09T21:20:41.121" v="154" actId="20577"/>
          <ac:spMkLst>
            <pc:docMk/>
            <pc:sldMk cId="1713219598" sldId="257"/>
            <ac:spMk id="4" creationId="{36C19884-873C-4D13-BE6D-318CF07B0D12}"/>
          </ac:spMkLst>
        </pc:spChg>
        <pc:spChg chg="mod">
          <ac:chgData name="Jump, Vernon A - (Maryland)" userId="d9b0ede6-12aa-4426-9a85-3e4edb98e44b" providerId="ADAL" clId="{6F275308-5D38-4AFD-9E65-75BAABDB3D7C}" dt="2023-01-09T21:20:10.558" v="104" actId="20577"/>
          <ac:spMkLst>
            <pc:docMk/>
            <pc:sldMk cId="1713219598" sldId="257"/>
            <ac:spMk id="5" creationId="{9AB5BAF8-EA80-4AD4-8D83-5960C299573A}"/>
          </ac:spMkLst>
        </pc:spChg>
      </pc:sldChg>
      <pc:sldChg chg="modSp mod">
        <pc:chgData name="Jump, Vernon A - (Maryland)" userId="d9b0ede6-12aa-4426-9a85-3e4edb98e44b" providerId="ADAL" clId="{6F275308-5D38-4AFD-9E65-75BAABDB3D7C}" dt="2023-01-13T12:14:17.675" v="6680" actId="6549"/>
        <pc:sldMkLst>
          <pc:docMk/>
          <pc:sldMk cId="3571516367" sldId="258"/>
        </pc:sldMkLst>
        <pc:spChg chg="mod">
          <ac:chgData name="Jump, Vernon A - (Maryland)" userId="d9b0ede6-12aa-4426-9a85-3e4edb98e44b" providerId="ADAL" clId="{6F275308-5D38-4AFD-9E65-75BAABDB3D7C}" dt="2023-01-13T12:14:17.675" v="6680" actId="6549"/>
          <ac:spMkLst>
            <pc:docMk/>
            <pc:sldMk cId="3571516367" sldId="258"/>
            <ac:spMk id="3" creationId="{9D5232F9-FD00-464A-9F17-619C91AEF8F3}"/>
          </ac:spMkLst>
        </pc:spChg>
        <pc:spChg chg="mod">
          <ac:chgData name="Jump, Vernon A - (Maryland)" userId="d9b0ede6-12aa-4426-9a85-3e4edb98e44b" providerId="ADAL" clId="{6F275308-5D38-4AFD-9E65-75BAABDB3D7C}" dt="2023-01-09T21:21:38.275" v="209" actId="20577"/>
          <ac:spMkLst>
            <pc:docMk/>
            <pc:sldMk cId="3571516367" sldId="258"/>
            <ac:spMk id="4" creationId="{70E12647-CCB2-45E2-A9CB-A868F490497E}"/>
          </ac:spMkLst>
        </pc:spChg>
        <pc:spChg chg="mod">
          <ac:chgData name="Jump, Vernon A - (Maryland)" userId="d9b0ede6-12aa-4426-9a85-3e4edb98e44b" providerId="ADAL" clId="{6F275308-5D38-4AFD-9E65-75BAABDB3D7C}" dt="2023-01-09T21:21:34.992" v="205"/>
          <ac:spMkLst>
            <pc:docMk/>
            <pc:sldMk cId="3571516367" sldId="258"/>
            <ac:spMk id="5" creationId="{8D51ED20-04D4-4894-B0C2-9C541A61A734}"/>
          </ac:spMkLst>
        </pc:spChg>
      </pc:sldChg>
      <pc:sldChg chg="modSp del mod">
        <pc:chgData name="Jump, Vernon A - (Maryland)" userId="d9b0ede6-12aa-4426-9a85-3e4edb98e44b" providerId="ADAL" clId="{6F275308-5D38-4AFD-9E65-75BAABDB3D7C}" dt="2023-01-12T21:33:44.921" v="6598" actId="2696"/>
        <pc:sldMkLst>
          <pc:docMk/>
          <pc:sldMk cId="332104327" sldId="259"/>
        </pc:sldMkLst>
        <pc:spChg chg="mod">
          <ac:chgData name="Jump, Vernon A - (Maryland)" userId="d9b0ede6-12aa-4426-9a85-3e4edb98e44b" providerId="ADAL" clId="{6F275308-5D38-4AFD-9E65-75BAABDB3D7C}" dt="2023-01-09T21:55:18.760" v="694" actId="20577"/>
          <ac:spMkLst>
            <pc:docMk/>
            <pc:sldMk cId="332104327" sldId="259"/>
            <ac:spMk id="16" creationId="{24238BD7-9B10-4E64-B1B4-FDE6DD70AA60}"/>
          </ac:spMkLst>
        </pc:spChg>
        <pc:spChg chg="mod">
          <ac:chgData name="Jump, Vernon A - (Maryland)" userId="d9b0ede6-12aa-4426-9a85-3e4edb98e44b" providerId="ADAL" clId="{6F275308-5D38-4AFD-9E65-75BAABDB3D7C}" dt="2023-01-09T21:54:39.891" v="670"/>
          <ac:spMkLst>
            <pc:docMk/>
            <pc:sldMk cId="332104327" sldId="259"/>
            <ac:spMk id="17" creationId="{CD3D67B7-A821-49FC-94BE-19EDE9D319A5}"/>
          </ac:spMkLst>
        </pc:spChg>
      </pc:sldChg>
      <pc:sldChg chg="modSp del mod">
        <pc:chgData name="Jump, Vernon A - (Maryland)" userId="d9b0ede6-12aa-4426-9a85-3e4edb98e44b" providerId="ADAL" clId="{6F275308-5D38-4AFD-9E65-75BAABDB3D7C}" dt="2023-01-12T21:40:40.245" v="6677" actId="47"/>
        <pc:sldMkLst>
          <pc:docMk/>
          <pc:sldMk cId="1663780162" sldId="260"/>
        </pc:sldMkLst>
        <pc:spChg chg="mod">
          <ac:chgData name="Jump, Vernon A - (Maryland)" userId="d9b0ede6-12aa-4426-9a85-3e4edb98e44b" providerId="ADAL" clId="{6F275308-5D38-4AFD-9E65-75BAABDB3D7C}" dt="2023-01-09T21:28:08.158" v="339" actId="20577"/>
          <ac:spMkLst>
            <pc:docMk/>
            <pc:sldMk cId="1663780162" sldId="260"/>
            <ac:spMk id="3" creationId="{A45AD8B9-3719-4696-A80F-16A618C5D134}"/>
          </ac:spMkLst>
        </pc:spChg>
        <pc:spChg chg="mod">
          <ac:chgData name="Jump, Vernon A - (Maryland)" userId="d9b0ede6-12aa-4426-9a85-3e4edb98e44b" providerId="ADAL" clId="{6F275308-5D38-4AFD-9E65-75BAABDB3D7C}" dt="2023-01-09T21:55:50.031" v="701" actId="207"/>
          <ac:spMkLst>
            <pc:docMk/>
            <pc:sldMk cId="1663780162" sldId="260"/>
            <ac:spMk id="4" creationId="{33D8731E-4977-402E-8BFD-895B4D0544CC}"/>
          </ac:spMkLst>
        </pc:spChg>
        <pc:spChg chg="mod">
          <ac:chgData name="Jump, Vernon A - (Maryland)" userId="d9b0ede6-12aa-4426-9a85-3e4edb98e44b" providerId="ADAL" clId="{6F275308-5D38-4AFD-9E65-75BAABDB3D7C}" dt="2023-01-09T21:55:52.518" v="702" actId="207"/>
          <ac:spMkLst>
            <pc:docMk/>
            <pc:sldMk cId="1663780162" sldId="260"/>
            <ac:spMk id="6" creationId="{50B65871-FA95-449A-B8BC-90486DE532EF}"/>
          </ac:spMkLst>
        </pc:spChg>
        <pc:spChg chg="mod">
          <ac:chgData name="Jump, Vernon A - (Maryland)" userId="d9b0ede6-12aa-4426-9a85-3e4edb98e44b" providerId="ADAL" clId="{6F275308-5D38-4AFD-9E65-75BAABDB3D7C}" dt="2023-01-09T21:55:15.054" v="690" actId="20577"/>
          <ac:spMkLst>
            <pc:docMk/>
            <pc:sldMk cId="1663780162" sldId="260"/>
            <ac:spMk id="7" creationId="{B2A46C4A-D036-4440-BB64-6754F4FF27C1}"/>
          </ac:spMkLst>
        </pc:spChg>
        <pc:spChg chg="mod">
          <ac:chgData name="Jump, Vernon A - (Maryland)" userId="d9b0ede6-12aa-4426-9a85-3e4edb98e44b" providerId="ADAL" clId="{6F275308-5D38-4AFD-9E65-75BAABDB3D7C}" dt="2023-01-09T21:54:46.530" v="671"/>
          <ac:spMkLst>
            <pc:docMk/>
            <pc:sldMk cId="1663780162" sldId="260"/>
            <ac:spMk id="8" creationId="{905F172A-5D5D-43CD-A187-DA0D303F4144}"/>
          </ac:spMkLst>
        </pc:spChg>
      </pc:sldChg>
      <pc:sldChg chg="modSp del mod">
        <pc:chgData name="Jump, Vernon A - (Maryland)" userId="d9b0ede6-12aa-4426-9a85-3e4edb98e44b" providerId="ADAL" clId="{6F275308-5D38-4AFD-9E65-75BAABDB3D7C}" dt="2023-01-13T12:17:57.307" v="6711" actId="2696"/>
        <pc:sldMkLst>
          <pc:docMk/>
          <pc:sldMk cId="1429429409" sldId="261"/>
        </pc:sldMkLst>
        <pc:spChg chg="mod">
          <ac:chgData name="Jump, Vernon A - (Maryland)" userId="d9b0ede6-12aa-4426-9a85-3e4edb98e44b" providerId="ADAL" clId="{6F275308-5D38-4AFD-9E65-75BAABDB3D7C}" dt="2023-01-12T21:40:01.995" v="6669" actId="122"/>
          <ac:spMkLst>
            <pc:docMk/>
            <pc:sldMk cId="1429429409" sldId="261"/>
            <ac:spMk id="3" creationId="{D851C395-6BC4-4F00-B40B-069DBBB7C08B}"/>
          </ac:spMkLst>
        </pc:spChg>
        <pc:spChg chg="mod">
          <ac:chgData name="Jump, Vernon A - (Maryland)" userId="d9b0ede6-12aa-4426-9a85-3e4edb98e44b" providerId="ADAL" clId="{6F275308-5D38-4AFD-9E65-75BAABDB3D7C}" dt="2023-01-12T21:40:09.912" v="6673" actId="6549"/>
          <ac:spMkLst>
            <pc:docMk/>
            <pc:sldMk cId="1429429409" sldId="261"/>
            <ac:spMk id="4" creationId="{A1D16151-9486-4A03-AE3A-F1CC562E0564}"/>
          </ac:spMkLst>
        </pc:spChg>
        <pc:spChg chg="mod">
          <ac:chgData name="Jump, Vernon A - (Maryland)" userId="d9b0ede6-12aa-4426-9a85-3e4edb98e44b" providerId="ADAL" clId="{6F275308-5D38-4AFD-9E65-75BAABDB3D7C}" dt="2023-01-12T21:40:04.115" v="6670" actId="122"/>
          <ac:spMkLst>
            <pc:docMk/>
            <pc:sldMk cId="1429429409" sldId="261"/>
            <ac:spMk id="5" creationId="{DDE59236-37DD-4582-A2A0-3F9A13A3B55D}"/>
          </ac:spMkLst>
        </pc:spChg>
        <pc:spChg chg="mod">
          <ac:chgData name="Jump, Vernon A - (Maryland)" userId="d9b0ede6-12aa-4426-9a85-3e4edb98e44b" providerId="ADAL" clId="{6F275308-5D38-4AFD-9E65-75BAABDB3D7C}" dt="2023-01-12T21:40:23.531" v="6675" actId="6549"/>
          <ac:spMkLst>
            <pc:docMk/>
            <pc:sldMk cId="1429429409" sldId="261"/>
            <ac:spMk id="6" creationId="{DE1CCF0F-F0BB-42D7-B3C2-C29336739F32}"/>
          </ac:spMkLst>
        </pc:spChg>
        <pc:spChg chg="mod">
          <ac:chgData name="Jump, Vernon A - (Maryland)" userId="d9b0ede6-12aa-4426-9a85-3e4edb98e44b" providerId="ADAL" clId="{6F275308-5D38-4AFD-9E65-75BAABDB3D7C}" dt="2023-01-12T21:40:06.328" v="6671" actId="122"/>
          <ac:spMkLst>
            <pc:docMk/>
            <pc:sldMk cId="1429429409" sldId="261"/>
            <ac:spMk id="7" creationId="{1F939793-2181-4A3D-9C5A-CE676CC83EC0}"/>
          </ac:spMkLst>
        </pc:spChg>
        <pc:spChg chg="mod">
          <ac:chgData name="Jump, Vernon A - (Maryland)" userId="d9b0ede6-12aa-4426-9a85-3e4edb98e44b" providerId="ADAL" clId="{6F275308-5D38-4AFD-9E65-75BAABDB3D7C}" dt="2023-01-12T21:40:27.178" v="6676" actId="6549"/>
          <ac:spMkLst>
            <pc:docMk/>
            <pc:sldMk cId="1429429409" sldId="261"/>
            <ac:spMk id="8" creationId="{C9FA0B0D-7B36-4D63-86BD-20E6E1B6A0D8}"/>
          </ac:spMkLst>
        </pc:spChg>
        <pc:spChg chg="mod">
          <ac:chgData name="Jump, Vernon A - (Maryland)" userId="d9b0ede6-12aa-4426-9a85-3e4edb98e44b" providerId="ADAL" clId="{6F275308-5D38-4AFD-9E65-75BAABDB3D7C}" dt="2023-01-09T21:55:11.327" v="686" actId="20577"/>
          <ac:spMkLst>
            <pc:docMk/>
            <pc:sldMk cId="1429429409" sldId="261"/>
            <ac:spMk id="9" creationId="{B86AD343-7149-4E7C-BD28-3080F25980CF}"/>
          </ac:spMkLst>
        </pc:spChg>
        <pc:spChg chg="mod">
          <ac:chgData name="Jump, Vernon A - (Maryland)" userId="d9b0ede6-12aa-4426-9a85-3e4edb98e44b" providerId="ADAL" clId="{6F275308-5D38-4AFD-9E65-75BAABDB3D7C}" dt="2023-01-09T21:54:51.548" v="672"/>
          <ac:spMkLst>
            <pc:docMk/>
            <pc:sldMk cId="1429429409" sldId="261"/>
            <ac:spMk id="10" creationId="{A865CC01-A53B-495A-820C-BEC2680EDC42}"/>
          </ac:spMkLst>
        </pc:spChg>
      </pc:sldChg>
      <pc:sldChg chg="modSp mod">
        <pc:chgData name="Jump, Vernon A - (Maryland)" userId="d9b0ede6-12aa-4426-9a85-3e4edb98e44b" providerId="ADAL" clId="{6F275308-5D38-4AFD-9E65-75BAABDB3D7C}" dt="2023-01-12T17:07:25.889" v="2344" actId="20577"/>
        <pc:sldMkLst>
          <pc:docMk/>
          <pc:sldMk cId="379728094" sldId="262"/>
        </pc:sldMkLst>
        <pc:spChg chg="mod">
          <ac:chgData name="Jump, Vernon A - (Maryland)" userId="d9b0ede6-12aa-4426-9a85-3e4edb98e44b" providerId="ADAL" clId="{6F275308-5D38-4AFD-9E65-75BAABDB3D7C}" dt="2023-01-12T17:07:25.889" v="2344" actId="20577"/>
          <ac:spMkLst>
            <pc:docMk/>
            <pc:sldMk cId="379728094" sldId="262"/>
            <ac:spMk id="3" creationId="{DA8AFAA9-633A-475C-B8ED-840A34F7294D}"/>
          </ac:spMkLst>
        </pc:spChg>
      </pc:sldChg>
      <pc:sldChg chg="modSp del mod">
        <pc:chgData name="Jump, Vernon A - (Maryland)" userId="d9b0ede6-12aa-4426-9a85-3e4edb98e44b" providerId="ADAL" clId="{6F275308-5D38-4AFD-9E65-75BAABDB3D7C}" dt="2023-01-12T19:47:44.112" v="4324" actId="47"/>
        <pc:sldMkLst>
          <pc:docMk/>
          <pc:sldMk cId="2619301236" sldId="264"/>
        </pc:sldMkLst>
        <pc:spChg chg="mod">
          <ac:chgData name="Jump, Vernon A - (Maryland)" userId="d9b0ede6-12aa-4426-9a85-3e4edb98e44b" providerId="ADAL" clId="{6F275308-5D38-4AFD-9E65-75BAABDB3D7C}" dt="2023-01-12T19:47:32.074" v="4322" actId="6549"/>
          <ac:spMkLst>
            <pc:docMk/>
            <pc:sldMk cId="2619301236" sldId="264"/>
            <ac:spMk id="2" creationId="{4F6A2D15-4D68-4BF7-9421-032AE6C8852C}"/>
          </ac:spMkLst>
        </pc:spChg>
        <pc:spChg chg="mod">
          <ac:chgData name="Jump, Vernon A - (Maryland)" userId="d9b0ede6-12aa-4426-9a85-3e4edb98e44b" providerId="ADAL" clId="{6F275308-5D38-4AFD-9E65-75BAABDB3D7C}" dt="2023-01-09T21:21:53.008" v="214" actId="20577"/>
          <ac:spMkLst>
            <pc:docMk/>
            <pc:sldMk cId="2619301236" sldId="264"/>
            <ac:spMk id="23" creationId="{637DEDF5-3FCD-4BC2-86A5-7BE2BF01EA38}"/>
          </ac:spMkLst>
        </pc:spChg>
        <pc:spChg chg="mod">
          <ac:chgData name="Jump, Vernon A - (Maryland)" userId="d9b0ede6-12aa-4426-9a85-3e4edb98e44b" providerId="ADAL" clId="{6F275308-5D38-4AFD-9E65-75BAABDB3D7C}" dt="2023-01-09T21:21:49.658" v="210"/>
          <ac:spMkLst>
            <pc:docMk/>
            <pc:sldMk cId="2619301236" sldId="264"/>
            <ac:spMk id="24" creationId="{918C3C97-444D-4600-8553-B9C4C1F8483B}"/>
          </ac:spMkLst>
        </pc:spChg>
        <pc:picChg chg="mod">
          <ac:chgData name="Jump, Vernon A - (Maryland)" userId="d9b0ede6-12aa-4426-9a85-3e4edb98e44b" providerId="ADAL" clId="{6F275308-5D38-4AFD-9E65-75BAABDB3D7C}" dt="2023-01-09T22:05:00.947" v="751" actId="1076"/>
          <ac:picMkLst>
            <pc:docMk/>
            <pc:sldMk cId="2619301236" sldId="264"/>
            <ac:picMk id="16" creationId="{788ADF35-7762-4E85-BE67-27FDB5522B9D}"/>
          </ac:picMkLst>
        </pc:picChg>
        <pc:picChg chg="mod">
          <ac:chgData name="Jump, Vernon A - (Maryland)" userId="d9b0ede6-12aa-4426-9a85-3e4edb98e44b" providerId="ADAL" clId="{6F275308-5D38-4AFD-9E65-75BAABDB3D7C}" dt="2023-01-09T22:04:57.621" v="750" actId="14100"/>
          <ac:picMkLst>
            <pc:docMk/>
            <pc:sldMk cId="2619301236" sldId="264"/>
            <ac:picMk id="18" creationId="{F2557ABA-5037-481D-8C54-94B63E80E2EC}"/>
          </ac:picMkLst>
        </pc:picChg>
        <pc:picChg chg="mod">
          <ac:chgData name="Jump, Vernon A - (Maryland)" userId="d9b0ede6-12aa-4426-9a85-3e4edb98e44b" providerId="ADAL" clId="{6F275308-5D38-4AFD-9E65-75BAABDB3D7C}" dt="2023-01-09T22:05:08.709" v="753" actId="14100"/>
          <ac:picMkLst>
            <pc:docMk/>
            <pc:sldMk cId="2619301236" sldId="264"/>
            <ac:picMk id="20" creationId="{618E88B2-D607-4D3C-9519-A591A729DCC9}"/>
          </ac:picMkLst>
        </pc:picChg>
        <pc:picChg chg="mod">
          <ac:chgData name="Jump, Vernon A - (Maryland)" userId="d9b0ede6-12aa-4426-9a85-3e4edb98e44b" providerId="ADAL" clId="{6F275308-5D38-4AFD-9E65-75BAABDB3D7C}" dt="2023-01-09T22:05:18.111" v="755" actId="1076"/>
          <ac:picMkLst>
            <pc:docMk/>
            <pc:sldMk cId="2619301236" sldId="264"/>
            <ac:picMk id="22" creationId="{82AF3253-9767-4EC7-B0DB-3A850BEFB035}"/>
          </ac:picMkLst>
        </pc:picChg>
      </pc:sldChg>
      <pc:sldChg chg="addSp delSp modSp mod chgLayout">
        <pc:chgData name="Jump, Vernon A - (Maryland)" userId="d9b0ede6-12aa-4426-9a85-3e4edb98e44b" providerId="ADAL" clId="{6F275308-5D38-4AFD-9E65-75BAABDB3D7C}" dt="2023-01-13T12:17:17.711" v="6710" actId="114"/>
        <pc:sldMkLst>
          <pc:docMk/>
          <pc:sldMk cId="744379741" sldId="265"/>
        </pc:sldMkLst>
        <pc:spChg chg="mod ord">
          <ac:chgData name="Jump, Vernon A - (Maryland)" userId="d9b0ede6-12aa-4426-9a85-3e4edb98e44b" providerId="ADAL" clId="{6F275308-5D38-4AFD-9E65-75BAABDB3D7C}" dt="2023-01-13T12:17:17.711" v="6710" actId="114"/>
          <ac:spMkLst>
            <pc:docMk/>
            <pc:sldMk cId="744379741" sldId="265"/>
            <ac:spMk id="2" creationId="{D94A2CD4-732A-43E4-BCB9-CBA2055E0AC6}"/>
          </ac:spMkLst>
        </pc:spChg>
        <pc:spChg chg="mod ord">
          <ac:chgData name="Jump, Vernon A - (Maryland)" userId="d9b0ede6-12aa-4426-9a85-3e4edb98e44b" providerId="ADAL" clId="{6F275308-5D38-4AFD-9E65-75BAABDB3D7C}" dt="2023-01-13T12:17:06.488" v="6708"/>
          <ac:spMkLst>
            <pc:docMk/>
            <pc:sldMk cId="744379741" sldId="265"/>
            <ac:spMk id="3" creationId="{45FD0450-A909-4CD9-8912-96A19ACEB7CB}"/>
          </ac:spMkLst>
        </pc:spChg>
        <pc:spChg chg="mod ord">
          <ac:chgData name="Jump, Vernon A - (Maryland)" userId="d9b0ede6-12aa-4426-9a85-3e4edb98e44b" providerId="ADAL" clId="{6F275308-5D38-4AFD-9E65-75BAABDB3D7C}" dt="2023-01-12T15:55:44.543" v="785" actId="700"/>
          <ac:spMkLst>
            <pc:docMk/>
            <pc:sldMk cId="744379741" sldId="265"/>
            <ac:spMk id="4" creationId="{DA53D834-F1E2-4848-8093-D412A7B081AF}"/>
          </ac:spMkLst>
        </pc:spChg>
        <pc:spChg chg="mod ord">
          <ac:chgData name="Jump, Vernon A - (Maryland)" userId="d9b0ede6-12aa-4426-9a85-3e4edb98e44b" providerId="ADAL" clId="{6F275308-5D38-4AFD-9E65-75BAABDB3D7C}" dt="2023-01-12T15:55:44.543" v="785" actId="700"/>
          <ac:spMkLst>
            <pc:docMk/>
            <pc:sldMk cId="744379741" sldId="265"/>
            <ac:spMk id="5" creationId="{3555A49C-96F4-440D-B89E-A0AE94F70108}"/>
          </ac:spMkLst>
        </pc:spChg>
        <pc:spChg chg="mod ord">
          <ac:chgData name="Jump, Vernon A - (Maryland)" userId="d9b0ede6-12aa-4426-9a85-3e4edb98e44b" providerId="ADAL" clId="{6F275308-5D38-4AFD-9E65-75BAABDB3D7C}" dt="2023-01-12T15:55:44.543" v="785" actId="700"/>
          <ac:spMkLst>
            <pc:docMk/>
            <pc:sldMk cId="744379741" sldId="265"/>
            <ac:spMk id="6" creationId="{F2A39FA3-9AE3-4689-A469-B7D2DFCCC2D9}"/>
          </ac:spMkLst>
        </pc:spChg>
        <pc:spChg chg="add del mod ord">
          <ac:chgData name="Jump, Vernon A - (Maryland)" userId="d9b0ede6-12aa-4426-9a85-3e4edb98e44b" providerId="ADAL" clId="{6F275308-5D38-4AFD-9E65-75BAABDB3D7C}" dt="2023-01-12T15:55:44.543" v="785" actId="700"/>
          <ac:spMkLst>
            <pc:docMk/>
            <pc:sldMk cId="744379741" sldId="265"/>
            <ac:spMk id="7" creationId="{E592A76E-92EC-1B2A-60A4-38FB0BEBD336}"/>
          </ac:spMkLst>
        </pc:spChg>
        <pc:spChg chg="add del mod ord">
          <ac:chgData name="Jump, Vernon A - (Maryland)" userId="d9b0ede6-12aa-4426-9a85-3e4edb98e44b" providerId="ADAL" clId="{6F275308-5D38-4AFD-9E65-75BAABDB3D7C}" dt="2023-01-12T15:55:44.543" v="785" actId="700"/>
          <ac:spMkLst>
            <pc:docMk/>
            <pc:sldMk cId="744379741" sldId="265"/>
            <ac:spMk id="8" creationId="{CB9C5959-3066-8D5E-4E42-CABEA750D13A}"/>
          </ac:spMkLst>
        </pc:spChg>
        <pc:spChg chg="add del mod ord">
          <ac:chgData name="Jump, Vernon A - (Maryland)" userId="d9b0ede6-12aa-4426-9a85-3e4edb98e44b" providerId="ADAL" clId="{6F275308-5D38-4AFD-9E65-75BAABDB3D7C}" dt="2023-01-12T15:55:44.543" v="785" actId="700"/>
          <ac:spMkLst>
            <pc:docMk/>
            <pc:sldMk cId="744379741" sldId="265"/>
            <ac:spMk id="9" creationId="{5C122CE2-E564-71F0-858B-C82563EAADB4}"/>
          </ac:spMkLst>
        </pc:spChg>
        <pc:spChg chg="add del mod ord">
          <ac:chgData name="Jump, Vernon A - (Maryland)" userId="d9b0ede6-12aa-4426-9a85-3e4edb98e44b" providerId="ADAL" clId="{6F275308-5D38-4AFD-9E65-75BAABDB3D7C}" dt="2023-01-12T15:55:44.543" v="785" actId="700"/>
          <ac:spMkLst>
            <pc:docMk/>
            <pc:sldMk cId="744379741" sldId="265"/>
            <ac:spMk id="10" creationId="{1C380A26-FE76-FF6A-7D38-C9A3B34792F7}"/>
          </ac:spMkLst>
        </pc:spChg>
        <pc:spChg chg="add del mod ord">
          <ac:chgData name="Jump, Vernon A - (Maryland)" userId="d9b0ede6-12aa-4426-9a85-3e4edb98e44b" providerId="ADAL" clId="{6F275308-5D38-4AFD-9E65-75BAABDB3D7C}" dt="2023-01-12T15:55:44.543" v="785" actId="700"/>
          <ac:spMkLst>
            <pc:docMk/>
            <pc:sldMk cId="744379741" sldId="265"/>
            <ac:spMk id="11" creationId="{7D709F69-39EB-FE83-B13D-F3E03AAC506E}"/>
          </ac:spMkLst>
        </pc:spChg>
      </pc:sldChg>
      <pc:sldChg chg="modSp del mod">
        <pc:chgData name="Jump, Vernon A - (Maryland)" userId="d9b0ede6-12aa-4426-9a85-3e4edb98e44b" providerId="ADAL" clId="{6F275308-5D38-4AFD-9E65-75BAABDB3D7C}" dt="2023-01-12T21:40:40.245" v="6677" actId="47"/>
        <pc:sldMkLst>
          <pc:docMk/>
          <pc:sldMk cId="1742861620" sldId="266"/>
        </pc:sldMkLst>
        <pc:spChg chg="mod">
          <ac:chgData name="Jump, Vernon A - (Maryland)" userId="d9b0ede6-12aa-4426-9a85-3e4edb98e44b" providerId="ADAL" clId="{6F275308-5D38-4AFD-9E65-75BAABDB3D7C}" dt="2023-01-09T21:56:18.198" v="706" actId="207"/>
          <ac:spMkLst>
            <pc:docMk/>
            <pc:sldMk cId="1742861620" sldId="266"/>
            <ac:spMk id="3" creationId="{FED19BCA-B61F-4EA6-A1FB-CCA3BD8506FB}"/>
          </ac:spMkLst>
        </pc:spChg>
        <pc:spChg chg="mod">
          <ac:chgData name="Jump, Vernon A - (Maryland)" userId="d9b0ede6-12aa-4426-9a85-3e4edb98e44b" providerId="ADAL" clId="{6F275308-5D38-4AFD-9E65-75BAABDB3D7C}" dt="2023-01-09T21:55:07.094" v="682" actId="20577"/>
          <ac:spMkLst>
            <pc:docMk/>
            <pc:sldMk cId="1742861620" sldId="266"/>
            <ac:spMk id="4" creationId="{00560550-EE65-43CE-B899-F421E74287A1}"/>
          </ac:spMkLst>
        </pc:spChg>
        <pc:spChg chg="mod">
          <ac:chgData name="Jump, Vernon A - (Maryland)" userId="d9b0ede6-12aa-4426-9a85-3e4edb98e44b" providerId="ADAL" clId="{6F275308-5D38-4AFD-9E65-75BAABDB3D7C}" dt="2023-01-09T21:54:55.097" v="673"/>
          <ac:spMkLst>
            <pc:docMk/>
            <pc:sldMk cId="1742861620" sldId="266"/>
            <ac:spMk id="5" creationId="{4135E32A-1A8C-43D2-9C6E-12887B4DEDFB}"/>
          </ac:spMkLst>
        </pc:spChg>
      </pc:sldChg>
      <pc:sldChg chg="modSp del mod ord">
        <pc:chgData name="Jump, Vernon A - (Maryland)" userId="d9b0ede6-12aa-4426-9a85-3e4edb98e44b" providerId="ADAL" clId="{6F275308-5D38-4AFD-9E65-75BAABDB3D7C}" dt="2023-01-12T16:35:41.200" v="2253" actId="47"/>
        <pc:sldMkLst>
          <pc:docMk/>
          <pc:sldMk cId="2896385493" sldId="270"/>
        </pc:sldMkLst>
        <pc:spChg chg="mod">
          <ac:chgData name="Jump, Vernon A - (Maryland)" userId="d9b0ede6-12aa-4426-9a85-3e4edb98e44b" providerId="ADAL" clId="{6F275308-5D38-4AFD-9E65-75BAABDB3D7C}" dt="2023-01-09T21:55:24.449" v="700" actId="20577"/>
          <ac:spMkLst>
            <pc:docMk/>
            <pc:sldMk cId="2896385493" sldId="270"/>
            <ac:spMk id="6" creationId="{3627CC26-34EF-4BB9-B289-9EC56B07D1E6}"/>
          </ac:spMkLst>
        </pc:spChg>
        <pc:spChg chg="mod">
          <ac:chgData name="Jump, Vernon A - (Maryland)" userId="d9b0ede6-12aa-4426-9a85-3e4edb98e44b" providerId="ADAL" clId="{6F275308-5D38-4AFD-9E65-75BAABDB3D7C}" dt="2023-01-09T21:54:35.482" v="669"/>
          <ac:spMkLst>
            <pc:docMk/>
            <pc:sldMk cId="2896385493" sldId="270"/>
            <ac:spMk id="7" creationId="{4E98E6AD-9D37-499C-898E-ED12AC36D31D}"/>
          </ac:spMkLst>
        </pc:spChg>
        <pc:graphicFrameChg chg="mod">
          <ac:chgData name="Jump, Vernon A - (Maryland)" userId="d9b0ede6-12aa-4426-9a85-3e4edb98e44b" providerId="ADAL" clId="{6F275308-5D38-4AFD-9E65-75BAABDB3D7C}" dt="2023-01-09T21:27:35.773" v="263" actId="20577"/>
          <ac:graphicFrameMkLst>
            <pc:docMk/>
            <pc:sldMk cId="2896385493" sldId="270"/>
            <ac:graphicFrameMk id="33" creationId="{7BC1F95D-CCD2-421B-B06B-706699FAAD5D}"/>
          </ac:graphicFrameMkLst>
        </pc:graphicFrameChg>
      </pc:sldChg>
      <pc:sldChg chg="modSp mod">
        <pc:chgData name="Jump, Vernon A - (Maryland)" userId="d9b0ede6-12aa-4426-9a85-3e4edb98e44b" providerId="ADAL" clId="{6F275308-5D38-4AFD-9E65-75BAABDB3D7C}" dt="2023-01-12T17:07:07.540" v="2343" actId="20577"/>
        <pc:sldMkLst>
          <pc:docMk/>
          <pc:sldMk cId="1969787568" sldId="271"/>
        </pc:sldMkLst>
        <pc:spChg chg="mod">
          <ac:chgData name="Jump, Vernon A - (Maryland)" userId="d9b0ede6-12aa-4426-9a85-3e4edb98e44b" providerId="ADAL" clId="{6F275308-5D38-4AFD-9E65-75BAABDB3D7C}" dt="2023-01-12T17:07:07.540" v="2343" actId="20577"/>
          <ac:spMkLst>
            <pc:docMk/>
            <pc:sldMk cId="1969787568" sldId="271"/>
            <ac:spMk id="3" creationId="{AF64C29E-DF30-4DC6-AB95-2016F9A703B6}"/>
          </ac:spMkLst>
        </pc:spChg>
        <pc:spChg chg="mod">
          <ac:chgData name="Jump, Vernon A - (Maryland)" userId="d9b0ede6-12aa-4426-9a85-3e4edb98e44b" providerId="ADAL" clId="{6F275308-5D38-4AFD-9E65-75BAABDB3D7C}" dt="2023-01-09T21:55:01.278" v="678" actId="20577"/>
          <ac:spMkLst>
            <pc:docMk/>
            <pc:sldMk cId="1969787568" sldId="271"/>
            <ac:spMk id="4" creationId="{A47C7382-18E7-4821-8C61-461D6BBE08FC}"/>
          </ac:spMkLst>
        </pc:spChg>
        <pc:spChg chg="mod">
          <ac:chgData name="Jump, Vernon A - (Maryland)" userId="d9b0ede6-12aa-4426-9a85-3e4edb98e44b" providerId="ADAL" clId="{6F275308-5D38-4AFD-9E65-75BAABDB3D7C}" dt="2023-01-09T21:54:58.993" v="674"/>
          <ac:spMkLst>
            <pc:docMk/>
            <pc:sldMk cId="1969787568" sldId="271"/>
            <ac:spMk id="5" creationId="{3990FA1B-5022-47AB-A0AE-8F5C5797997C}"/>
          </ac:spMkLst>
        </pc:spChg>
      </pc:sldChg>
      <pc:sldChg chg="modSp add mod ord">
        <pc:chgData name="Jump, Vernon A - (Maryland)" userId="d9b0ede6-12aa-4426-9a85-3e4edb98e44b" providerId="ADAL" clId="{6F275308-5D38-4AFD-9E65-75BAABDB3D7C}" dt="2023-01-12T19:47:36.700" v="4323"/>
        <pc:sldMkLst>
          <pc:docMk/>
          <pc:sldMk cId="2293881525" sldId="272"/>
        </pc:sldMkLst>
        <pc:spChg chg="mod">
          <ac:chgData name="Jump, Vernon A - (Maryland)" userId="d9b0ede6-12aa-4426-9a85-3e4edb98e44b" providerId="ADAL" clId="{6F275308-5D38-4AFD-9E65-75BAABDB3D7C}" dt="2023-01-12T19:47:36.700" v="4323"/>
          <ac:spMkLst>
            <pc:docMk/>
            <pc:sldMk cId="2293881525" sldId="272"/>
            <ac:spMk id="2" creationId="{4F6A2D15-4D68-4BF7-9421-032AE6C8852C}"/>
          </ac:spMkLst>
        </pc:spChg>
        <pc:spChg chg="mod">
          <ac:chgData name="Jump, Vernon A - (Maryland)" userId="d9b0ede6-12aa-4426-9a85-3e4edb98e44b" providerId="ADAL" clId="{6F275308-5D38-4AFD-9E65-75BAABDB3D7C}" dt="2023-01-12T19:45:38.620" v="4276" actId="14100"/>
          <ac:spMkLst>
            <pc:docMk/>
            <pc:sldMk cId="2293881525" sldId="272"/>
            <ac:spMk id="3" creationId="{78BCC184-1096-457B-AB72-BD49E6E54117}"/>
          </ac:spMkLst>
        </pc:spChg>
        <pc:spChg chg="mod">
          <ac:chgData name="Jump, Vernon A - (Maryland)" userId="d9b0ede6-12aa-4426-9a85-3e4edb98e44b" providerId="ADAL" clId="{6F275308-5D38-4AFD-9E65-75BAABDB3D7C}" dt="2023-01-12T19:45:44.887" v="4278" actId="14100"/>
          <ac:spMkLst>
            <pc:docMk/>
            <pc:sldMk cId="2293881525" sldId="272"/>
            <ac:spMk id="8" creationId="{8F0714D4-1A7C-4D7F-A5C0-4F766382B6A9}"/>
          </ac:spMkLst>
        </pc:spChg>
        <pc:spChg chg="mod">
          <ac:chgData name="Jump, Vernon A - (Maryland)" userId="d9b0ede6-12aa-4426-9a85-3e4edb98e44b" providerId="ADAL" clId="{6F275308-5D38-4AFD-9E65-75BAABDB3D7C}" dt="2023-01-12T19:45:53.125" v="4280" actId="14100"/>
          <ac:spMkLst>
            <pc:docMk/>
            <pc:sldMk cId="2293881525" sldId="272"/>
            <ac:spMk id="9" creationId="{36AEE506-9967-4592-BC98-D3FD3028A8E5}"/>
          </ac:spMkLst>
        </pc:spChg>
        <pc:spChg chg="mod">
          <ac:chgData name="Jump, Vernon A - (Maryland)" userId="d9b0ede6-12aa-4426-9a85-3e4edb98e44b" providerId="ADAL" clId="{6F275308-5D38-4AFD-9E65-75BAABDB3D7C}" dt="2023-01-12T19:46:00.264" v="4282" actId="14100"/>
          <ac:spMkLst>
            <pc:docMk/>
            <pc:sldMk cId="2293881525" sldId="272"/>
            <ac:spMk id="10" creationId="{F5F1AEEC-D56B-4D10-B1F5-63AA91152B53}"/>
          </ac:spMkLst>
        </pc:spChg>
        <pc:spChg chg="mod">
          <ac:chgData name="Jump, Vernon A - (Maryland)" userId="d9b0ede6-12aa-4426-9a85-3e4edb98e44b" providerId="ADAL" clId="{6F275308-5D38-4AFD-9E65-75BAABDB3D7C}" dt="2023-01-12T19:46:05.712" v="4283" actId="14100"/>
          <ac:spMkLst>
            <pc:docMk/>
            <pc:sldMk cId="2293881525" sldId="272"/>
            <ac:spMk id="11" creationId="{DB420882-1CC0-49B4-8DDE-24EC26687506}"/>
          </ac:spMkLst>
        </pc:spChg>
        <pc:spChg chg="mod">
          <ac:chgData name="Jump, Vernon A - (Maryland)" userId="d9b0ede6-12aa-4426-9a85-3e4edb98e44b" providerId="ADAL" clId="{6F275308-5D38-4AFD-9E65-75BAABDB3D7C}" dt="2023-01-12T19:46:09.392" v="4284" actId="14100"/>
          <ac:spMkLst>
            <pc:docMk/>
            <pc:sldMk cId="2293881525" sldId="272"/>
            <ac:spMk id="12" creationId="{E017101B-2009-4267-8513-19000E37B1F0}"/>
          </ac:spMkLst>
        </pc:spChg>
        <pc:spChg chg="mod">
          <ac:chgData name="Jump, Vernon A - (Maryland)" userId="d9b0ede6-12aa-4426-9a85-3e4edb98e44b" providerId="ADAL" clId="{6F275308-5D38-4AFD-9E65-75BAABDB3D7C}" dt="2023-01-12T19:46:12.774" v="4285" actId="14100"/>
          <ac:spMkLst>
            <pc:docMk/>
            <pc:sldMk cId="2293881525" sldId="272"/>
            <ac:spMk id="13" creationId="{D40B843D-6615-46EB-A813-BEBD624EC685}"/>
          </ac:spMkLst>
        </pc:spChg>
        <pc:spChg chg="mod">
          <ac:chgData name="Jump, Vernon A - (Maryland)" userId="d9b0ede6-12aa-4426-9a85-3e4edb98e44b" providerId="ADAL" clId="{6F275308-5D38-4AFD-9E65-75BAABDB3D7C}" dt="2023-01-12T19:47:06.622" v="4318" actId="20577"/>
          <ac:spMkLst>
            <pc:docMk/>
            <pc:sldMk cId="2293881525" sldId="272"/>
            <ac:spMk id="14" creationId="{3099A0B0-BDD0-48DA-AA3E-13153E65129F}"/>
          </ac:spMkLst>
        </pc:spChg>
      </pc:sldChg>
      <pc:sldChg chg="add del">
        <pc:chgData name="Jump, Vernon A - (Maryland)" userId="d9b0ede6-12aa-4426-9a85-3e4edb98e44b" providerId="ADAL" clId="{6F275308-5D38-4AFD-9E65-75BAABDB3D7C}" dt="2023-01-12T16:35:41.200" v="2253" actId="47"/>
        <pc:sldMkLst>
          <pc:docMk/>
          <pc:sldMk cId="4117300067" sldId="273"/>
        </pc:sldMkLst>
      </pc:sldChg>
      <pc:sldChg chg="add del">
        <pc:chgData name="Jump, Vernon A - (Maryland)" userId="d9b0ede6-12aa-4426-9a85-3e4edb98e44b" providerId="ADAL" clId="{6F275308-5D38-4AFD-9E65-75BAABDB3D7C}" dt="2023-01-12T16:35:41.200" v="2253" actId="47"/>
        <pc:sldMkLst>
          <pc:docMk/>
          <pc:sldMk cId="2034598112" sldId="274"/>
        </pc:sldMkLst>
      </pc:sldChg>
      <pc:sldChg chg="add del">
        <pc:chgData name="Jump, Vernon A - (Maryland)" userId="d9b0ede6-12aa-4426-9a85-3e4edb98e44b" providerId="ADAL" clId="{6F275308-5D38-4AFD-9E65-75BAABDB3D7C}" dt="2023-01-13T12:17:57.307" v="6711" actId="2696"/>
        <pc:sldMkLst>
          <pc:docMk/>
          <pc:sldMk cId="3919608874" sldId="275"/>
        </pc:sldMkLst>
      </pc:sldChg>
      <pc:sldChg chg="addSp delSp modSp new mod chgLayout">
        <pc:chgData name="Jump, Vernon A - (Maryland)" userId="d9b0ede6-12aa-4426-9a85-3e4edb98e44b" providerId="ADAL" clId="{6F275308-5D38-4AFD-9E65-75BAABDB3D7C}" dt="2023-01-12T17:07:57.019" v="2352" actId="20577"/>
        <pc:sldMkLst>
          <pc:docMk/>
          <pc:sldMk cId="2448861411" sldId="276"/>
        </pc:sldMkLst>
        <pc:spChg chg="del mod ord">
          <ac:chgData name="Jump, Vernon A - (Maryland)" userId="d9b0ede6-12aa-4426-9a85-3e4edb98e44b" providerId="ADAL" clId="{6F275308-5D38-4AFD-9E65-75BAABDB3D7C}" dt="2023-01-12T15:56:00.576" v="787" actId="700"/>
          <ac:spMkLst>
            <pc:docMk/>
            <pc:sldMk cId="2448861411" sldId="276"/>
            <ac:spMk id="2" creationId="{505C10CD-8CC3-4DAC-1E05-5B67BE10C60A}"/>
          </ac:spMkLst>
        </pc:spChg>
        <pc:spChg chg="del mod ord">
          <ac:chgData name="Jump, Vernon A - (Maryland)" userId="d9b0ede6-12aa-4426-9a85-3e4edb98e44b" providerId="ADAL" clId="{6F275308-5D38-4AFD-9E65-75BAABDB3D7C}" dt="2023-01-12T15:56:00.576" v="787" actId="700"/>
          <ac:spMkLst>
            <pc:docMk/>
            <pc:sldMk cId="2448861411" sldId="276"/>
            <ac:spMk id="3" creationId="{6BE8ECA4-A2CB-D38C-3528-8FE6358B06E7}"/>
          </ac:spMkLst>
        </pc:spChg>
        <pc:spChg chg="mod ord">
          <ac:chgData name="Jump, Vernon A - (Maryland)" userId="d9b0ede6-12aa-4426-9a85-3e4edb98e44b" providerId="ADAL" clId="{6F275308-5D38-4AFD-9E65-75BAABDB3D7C}" dt="2023-01-12T16:19:49.960" v="1949" actId="20577"/>
          <ac:spMkLst>
            <pc:docMk/>
            <pc:sldMk cId="2448861411" sldId="276"/>
            <ac:spMk id="4" creationId="{07B02D91-F1E8-5A56-3FAE-C33574F41D62}"/>
          </ac:spMkLst>
        </pc:spChg>
        <pc:spChg chg="mod ord">
          <ac:chgData name="Jump, Vernon A - (Maryland)" userId="d9b0ede6-12aa-4426-9a85-3e4edb98e44b" providerId="ADAL" clId="{6F275308-5D38-4AFD-9E65-75BAABDB3D7C}" dt="2023-01-12T17:05:01.422" v="2316"/>
          <ac:spMkLst>
            <pc:docMk/>
            <pc:sldMk cId="2448861411" sldId="276"/>
            <ac:spMk id="5" creationId="{0BDDBFDF-1AB7-9509-3CD1-186191565B33}"/>
          </ac:spMkLst>
        </pc:spChg>
        <pc:spChg chg="mod ord">
          <ac:chgData name="Jump, Vernon A - (Maryland)" userId="d9b0ede6-12aa-4426-9a85-3e4edb98e44b" providerId="ADAL" clId="{6F275308-5D38-4AFD-9E65-75BAABDB3D7C}" dt="2023-01-12T15:56:00.576" v="787" actId="700"/>
          <ac:spMkLst>
            <pc:docMk/>
            <pc:sldMk cId="2448861411" sldId="276"/>
            <ac:spMk id="6" creationId="{21637FDB-F526-256C-441E-C8A2A6A18345}"/>
          </ac:spMkLst>
        </pc:spChg>
        <pc:spChg chg="add mod ord">
          <ac:chgData name="Jump, Vernon A - (Maryland)" userId="d9b0ede6-12aa-4426-9a85-3e4edb98e44b" providerId="ADAL" clId="{6F275308-5D38-4AFD-9E65-75BAABDB3D7C}" dt="2023-01-12T17:07:57.019" v="2352" actId="20577"/>
          <ac:spMkLst>
            <pc:docMk/>
            <pc:sldMk cId="2448861411" sldId="276"/>
            <ac:spMk id="7" creationId="{4BEEA00B-A6AC-20D1-BDC1-8357D45A78DA}"/>
          </ac:spMkLst>
        </pc:spChg>
        <pc:spChg chg="add mod ord">
          <ac:chgData name="Jump, Vernon A - (Maryland)" userId="d9b0ede6-12aa-4426-9a85-3e4edb98e44b" providerId="ADAL" clId="{6F275308-5D38-4AFD-9E65-75BAABDB3D7C}" dt="2023-01-12T15:59:56.281" v="857" actId="20577"/>
          <ac:spMkLst>
            <pc:docMk/>
            <pc:sldMk cId="2448861411" sldId="276"/>
            <ac:spMk id="8" creationId="{8B67BF1A-7A06-A27F-14BE-05390B74575A}"/>
          </ac:spMkLst>
        </pc:spChg>
        <pc:spChg chg="add del mod ord">
          <ac:chgData name="Jump, Vernon A - (Maryland)" userId="d9b0ede6-12aa-4426-9a85-3e4edb98e44b" providerId="ADAL" clId="{6F275308-5D38-4AFD-9E65-75BAABDB3D7C}" dt="2023-01-12T16:02:11.733" v="913" actId="931"/>
          <ac:spMkLst>
            <pc:docMk/>
            <pc:sldMk cId="2448861411" sldId="276"/>
            <ac:spMk id="9" creationId="{73BCD15D-371C-6561-2685-DA4DEDCF1C38}"/>
          </ac:spMkLst>
        </pc:spChg>
        <pc:spChg chg="add mod ord">
          <ac:chgData name="Jump, Vernon A - (Maryland)" userId="d9b0ede6-12aa-4426-9a85-3e4edb98e44b" providerId="ADAL" clId="{6F275308-5D38-4AFD-9E65-75BAABDB3D7C}" dt="2023-01-12T16:00:07.621" v="883" actId="20577"/>
          <ac:spMkLst>
            <pc:docMk/>
            <pc:sldMk cId="2448861411" sldId="276"/>
            <ac:spMk id="10" creationId="{CBDA80CB-C5E0-7A29-9EBA-50FE62947918}"/>
          </ac:spMkLst>
        </pc:spChg>
        <pc:spChg chg="add del mod ord">
          <ac:chgData name="Jump, Vernon A - (Maryland)" userId="d9b0ede6-12aa-4426-9a85-3e4edb98e44b" providerId="ADAL" clId="{6F275308-5D38-4AFD-9E65-75BAABDB3D7C}" dt="2023-01-12T16:02:22.989" v="916" actId="931"/>
          <ac:spMkLst>
            <pc:docMk/>
            <pc:sldMk cId="2448861411" sldId="276"/>
            <ac:spMk id="11" creationId="{6986DF43-6631-568B-C8BA-0F9DE7E15DCA}"/>
          </ac:spMkLst>
        </pc:spChg>
        <pc:spChg chg="add mod ord">
          <ac:chgData name="Jump, Vernon A - (Maryland)" userId="d9b0ede6-12aa-4426-9a85-3e4edb98e44b" providerId="ADAL" clId="{6F275308-5D38-4AFD-9E65-75BAABDB3D7C}" dt="2023-01-12T15:56:58.027" v="848" actId="122"/>
          <ac:spMkLst>
            <pc:docMk/>
            <pc:sldMk cId="2448861411" sldId="276"/>
            <ac:spMk id="12" creationId="{B31944FA-8194-2DDB-41C9-CA2EDF2685BC}"/>
          </ac:spMkLst>
        </pc:spChg>
        <pc:spChg chg="add del mod ord">
          <ac:chgData name="Jump, Vernon A - (Maryland)" userId="d9b0ede6-12aa-4426-9a85-3e4edb98e44b" providerId="ADAL" clId="{6F275308-5D38-4AFD-9E65-75BAABDB3D7C}" dt="2023-01-12T16:04:36.995" v="922" actId="931"/>
          <ac:spMkLst>
            <pc:docMk/>
            <pc:sldMk cId="2448861411" sldId="276"/>
            <ac:spMk id="13" creationId="{D2480A3B-AC42-228A-4CAD-1189BAD0B93B}"/>
          </ac:spMkLst>
        </pc:spChg>
        <pc:picChg chg="add mod">
          <ac:chgData name="Jump, Vernon A - (Maryland)" userId="d9b0ede6-12aa-4426-9a85-3e4edb98e44b" providerId="ADAL" clId="{6F275308-5D38-4AFD-9E65-75BAABDB3D7C}" dt="2023-01-12T16:04:55.466" v="929" actId="14100"/>
          <ac:picMkLst>
            <pc:docMk/>
            <pc:sldMk cId="2448861411" sldId="276"/>
            <ac:picMk id="15" creationId="{DC8F0C90-BF51-C4E3-C503-B3A361AE8144}"/>
          </ac:picMkLst>
        </pc:picChg>
        <pc:picChg chg="add mod">
          <ac:chgData name="Jump, Vernon A - (Maryland)" userId="d9b0ede6-12aa-4426-9a85-3e4edb98e44b" providerId="ADAL" clId="{6F275308-5D38-4AFD-9E65-75BAABDB3D7C}" dt="2023-01-12T16:04:59.153" v="930" actId="1076"/>
          <ac:picMkLst>
            <pc:docMk/>
            <pc:sldMk cId="2448861411" sldId="276"/>
            <ac:picMk id="17" creationId="{7DC4D0B4-32B3-1639-D06F-3D1314AEB1C3}"/>
          </ac:picMkLst>
        </pc:picChg>
        <pc:picChg chg="add mod">
          <ac:chgData name="Jump, Vernon A - (Maryland)" userId="d9b0ede6-12aa-4426-9a85-3e4edb98e44b" providerId="ADAL" clId="{6F275308-5D38-4AFD-9E65-75BAABDB3D7C}" dt="2023-01-12T16:04:48.315" v="927" actId="14100"/>
          <ac:picMkLst>
            <pc:docMk/>
            <pc:sldMk cId="2448861411" sldId="276"/>
            <ac:picMk id="19" creationId="{59995104-75AF-DFB9-96A3-AB40F99A8059}"/>
          </ac:picMkLst>
        </pc:picChg>
      </pc:sldChg>
      <pc:sldChg chg="addSp delSp modSp add mod ord modClrScheme chgLayout">
        <pc:chgData name="Jump, Vernon A - (Maryland)" userId="d9b0ede6-12aa-4426-9a85-3e4edb98e44b" providerId="ADAL" clId="{6F275308-5D38-4AFD-9E65-75BAABDB3D7C}" dt="2023-01-12T20:04:16.424" v="4402" actId="14100"/>
        <pc:sldMkLst>
          <pc:docMk/>
          <pc:sldMk cId="1202876129" sldId="277"/>
        </pc:sldMkLst>
        <pc:spChg chg="mod ord">
          <ac:chgData name="Jump, Vernon A - (Maryland)" userId="d9b0ede6-12aa-4426-9a85-3e4edb98e44b" providerId="ADAL" clId="{6F275308-5D38-4AFD-9E65-75BAABDB3D7C}" dt="2023-01-12T16:33:30.523" v="2246" actId="700"/>
          <ac:spMkLst>
            <pc:docMk/>
            <pc:sldMk cId="1202876129" sldId="277"/>
            <ac:spMk id="2" creationId="{4F6A2D15-4D68-4BF7-9421-032AE6C8852C}"/>
          </ac:spMkLst>
        </pc:spChg>
        <pc:spChg chg="mod ord">
          <ac:chgData name="Jump, Vernon A - (Maryland)" userId="d9b0ede6-12aa-4426-9a85-3e4edb98e44b" providerId="ADAL" clId="{6F275308-5D38-4AFD-9E65-75BAABDB3D7C}" dt="2023-01-12T20:04:16.424" v="4402" actId="14100"/>
          <ac:spMkLst>
            <pc:docMk/>
            <pc:sldMk cId="1202876129" sldId="277"/>
            <ac:spMk id="3" creationId="{78BCC184-1096-457B-AB72-BD49E6E54117}"/>
          </ac:spMkLst>
        </pc:spChg>
        <pc:spChg chg="add del mod">
          <ac:chgData name="Jump, Vernon A - (Maryland)" userId="d9b0ede6-12aa-4426-9a85-3e4edb98e44b" providerId="ADAL" clId="{6F275308-5D38-4AFD-9E65-75BAABDB3D7C}" dt="2023-01-12T16:22:23.215" v="2002" actId="931"/>
          <ac:spMkLst>
            <pc:docMk/>
            <pc:sldMk cId="1202876129" sldId="277"/>
            <ac:spMk id="5" creationId="{B4D0C810-A692-8704-20B3-D2A0B4569EE3}"/>
          </ac:spMkLst>
        </pc:spChg>
        <pc:spChg chg="add del mod">
          <ac:chgData name="Jump, Vernon A - (Maryland)" userId="d9b0ede6-12aa-4426-9a85-3e4edb98e44b" providerId="ADAL" clId="{6F275308-5D38-4AFD-9E65-75BAABDB3D7C}" dt="2023-01-12T16:23:58.330" v="2005" actId="931"/>
          <ac:spMkLst>
            <pc:docMk/>
            <pc:sldMk cId="1202876129" sldId="277"/>
            <ac:spMk id="7" creationId="{96AED316-CC3D-5EC5-7444-2B850E909932}"/>
          </ac:spMkLst>
        </pc:spChg>
        <pc:spChg chg="mod ord">
          <ac:chgData name="Jump, Vernon A - (Maryland)" userId="d9b0ede6-12aa-4426-9a85-3e4edb98e44b" providerId="ADAL" clId="{6F275308-5D38-4AFD-9E65-75BAABDB3D7C}" dt="2023-01-12T20:03:33.274" v="4391" actId="14100"/>
          <ac:spMkLst>
            <pc:docMk/>
            <pc:sldMk cId="1202876129" sldId="277"/>
            <ac:spMk id="8" creationId="{8F0714D4-1A7C-4D7F-A5C0-4F766382B6A9}"/>
          </ac:spMkLst>
        </pc:spChg>
        <pc:spChg chg="mod ord">
          <ac:chgData name="Jump, Vernon A - (Maryland)" userId="d9b0ede6-12aa-4426-9a85-3e4edb98e44b" providerId="ADAL" clId="{6F275308-5D38-4AFD-9E65-75BAABDB3D7C}" dt="2023-01-12T19:56:35.972" v="4373" actId="20577"/>
          <ac:spMkLst>
            <pc:docMk/>
            <pc:sldMk cId="1202876129" sldId="277"/>
            <ac:spMk id="9" creationId="{36AEE506-9967-4592-BC98-D3FD3028A8E5}"/>
          </ac:spMkLst>
        </pc:spChg>
        <pc:spChg chg="mod ord">
          <ac:chgData name="Jump, Vernon A - (Maryland)" userId="d9b0ede6-12aa-4426-9a85-3e4edb98e44b" providerId="ADAL" clId="{6F275308-5D38-4AFD-9E65-75BAABDB3D7C}" dt="2023-01-12T16:33:30.523" v="2246" actId="700"/>
          <ac:spMkLst>
            <pc:docMk/>
            <pc:sldMk cId="1202876129" sldId="277"/>
            <ac:spMk id="10" creationId="{F5F1AEEC-D56B-4D10-B1F5-63AA91152B53}"/>
          </ac:spMkLst>
        </pc:spChg>
        <pc:spChg chg="mod ord">
          <ac:chgData name="Jump, Vernon A - (Maryland)" userId="d9b0ede6-12aa-4426-9a85-3e4edb98e44b" providerId="ADAL" clId="{6F275308-5D38-4AFD-9E65-75BAABDB3D7C}" dt="2023-01-12T20:03:59.308" v="4398" actId="14100"/>
          <ac:spMkLst>
            <pc:docMk/>
            <pc:sldMk cId="1202876129" sldId="277"/>
            <ac:spMk id="11" creationId="{DB420882-1CC0-49B4-8DDE-24EC26687506}"/>
          </ac:spMkLst>
        </pc:spChg>
        <pc:spChg chg="mod ord">
          <ac:chgData name="Jump, Vernon A - (Maryland)" userId="d9b0ede6-12aa-4426-9a85-3e4edb98e44b" providerId="ADAL" clId="{6F275308-5D38-4AFD-9E65-75BAABDB3D7C}" dt="2023-01-12T20:03:48.972" v="4395" actId="14100"/>
          <ac:spMkLst>
            <pc:docMk/>
            <pc:sldMk cId="1202876129" sldId="277"/>
            <ac:spMk id="12" creationId="{E017101B-2009-4267-8513-19000E37B1F0}"/>
          </ac:spMkLst>
        </pc:spChg>
        <pc:spChg chg="mod ord">
          <ac:chgData name="Jump, Vernon A - (Maryland)" userId="d9b0ede6-12aa-4426-9a85-3e4edb98e44b" providerId="ADAL" clId="{6F275308-5D38-4AFD-9E65-75BAABDB3D7C}" dt="2023-01-12T16:33:30.523" v="2246" actId="700"/>
          <ac:spMkLst>
            <pc:docMk/>
            <pc:sldMk cId="1202876129" sldId="277"/>
            <ac:spMk id="13" creationId="{D40B843D-6615-46EB-A813-BEBD624EC685}"/>
          </ac:spMkLst>
        </pc:spChg>
        <pc:spChg chg="mod ord">
          <ac:chgData name="Jump, Vernon A - (Maryland)" userId="d9b0ede6-12aa-4426-9a85-3e4edb98e44b" providerId="ADAL" clId="{6F275308-5D38-4AFD-9E65-75BAABDB3D7C}" dt="2023-01-12T17:09:09.676" v="2380" actId="20577"/>
          <ac:spMkLst>
            <pc:docMk/>
            <pc:sldMk cId="1202876129" sldId="277"/>
            <ac:spMk id="14" creationId="{3099A0B0-BDD0-48DA-AA3E-13153E65129F}"/>
          </ac:spMkLst>
        </pc:spChg>
        <pc:spChg chg="add del mod">
          <ac:chgData name="Jump, Vernon A - (Maryland)" userId="d9b0ede6-12aa-4426-9a85-3e4edb98e44b" providerId="ADAL" clId="{6F275308-5D38-4AFD-9E65-75BAABDB3D7C}" dt="2023-01-12T16:26:45.827" v="2012" actId="931"/>
          <ac:spMkLst>
            <pc:docMk/>
            <pc:sldMk cId="1202876129" sldId="277"/>
            <ac:spMk id="17" creationId="{103F8BA7-2E3C-3D2B-0948-346824EAA619}"/>
          </ac:spMkLst>
        </pc:spChg>
        <pc:spChg chg="add del mod">
          <ac:chgData name="Jump, Vernon A - (Maryland)" userId="d9b0ede6-12aa-4426-9a85-3e4edb98e44b" providerId="ADAL" clId="{6F275308-5D38-4AFD-9E65-75BAABDB3D7C}" dt="2023-01-12T16:30:19.704" v="2090" actId="931"/>
          <ac:spMkLst>
            <pc:docMk/>
            <pc:sldMk cId="1202876129" sldId="277"/>
            <ac:spMk id="21" creationId="{CA05DB72-E355-B1D0-2D95-F8D704CE9013}"/>
          </ac:spMkLst>
        </pc:spChg>
        <pc:spChg chg="mod ord">
          <ac:chgData name="Jump, Vernon A - (Maryland)" userId="d9b0ede6-12aa-4426-9a85-3e4edb98e44b" providerId="ADAL" clId="{6F275308-5D38-4AFD-9E65-75BAABDB3D7C}" dt="2023-01-12T16:33:30.523" v="2246" actId="700"/>
          <ac:spMkLst>
            <pc:docMk/>
            <pc:sldMk cId="1202876129" sldId="277"/>
            <ac:spMk id="23" creationId="{637DEDF5-3FCD-4BC2-86A5-7BE2BF01EA38}"/>
          </ac:spMkLst>
        </pc:spChg>
        <pc:spChg chg="mod ord">
          <ac:chgData name="Jump, Vernon A - (Maryland)" userId="d9b0ede6-12aa-4426-9a85-3e4edb98e44b" providerId="ADAL" clId="{6F275308-5D38-4AFD-9E65-75BAABDB3D7C}" dt="2023-01-12T16:33:30.523" v="2246" actId="700"/>
          <ac:spMkLst>
            <pc:docMk/>
            <pc:sldMk cId="1202876129" sldId="277"/>
            <ac:spMk id="24" creationId="{918C3C97-444D-4600-8553-B9C4C1F8483B}"/>
          </ac:spMkLst>
        </pc:spChg>
        <pc:spChg chg="mod ord">
          <ac:chgData name="Jump, Vernon A - (Maryland)" userId="d9b0ede6-12aa-4426-9a85-3e4edb98e44b" providerId="ADAL" clId="{6F275308-5D38-4AFD-9E65-75BAABDB3D7C}" dt="2023-01-12T16:33:30.523" v="2246" actId="700"/>
          <ac:spMkLst>
            <pc:docMk/>
            <pc:sldMk cId="1202876129" sldId="277"/>
            <ac:spMk id="25" creationId="{148E9129-4CC6-47BA-ACD8-2C632A8660EC}"/>
          </ac:spMkLst>
        </pc:spChg>
        <pc:picChg chg="del">
          <ac:chgData name="Jump, Vernon A - (Maryland)" userId="d9b0ede6-12aa-4426-9a85-3e4edb98e44b" providerId="ADAL" clId="{6F275308-5D38-4AFD-9E65-75BAABDB3D7C}" dt="2023-01-12T16:20:48.808" v="1998" actId="478"/>
          <ac:picMkLst>
            <pc:docMk/>
            <pc:sldMk cId="1202876129" sldId="277"/>
            <ac:picMk id="16" creationId="{788ADF35-7762-4E85-BE67-27FDB5522B9D}"/>
          </ac:picMkLst>
        </pc:picChg>
        <pc:picChg chg="del">
          <ac:chgData name="Jump, Vernon A - (Maryland)" userId="d9b0ede6-12aa-4426-9a85-3e4edb98e44b" providerId="ADAL" clId="{6F275308-5D38-4AFD-9E65-75BAABDB3D7C}" dt="2023-01-12T16:20:50.685" v="1999" actId="478"/>
          <ac:picMkLst>
            <pc:docMk/>
            <pc:sldMk cId="1202876129" sldId="277"/>
            <ac:picMk id="18" creationId="{F2557ABA-5037-481D-8C54-94B63E80E2EC}"/>
          </ac:picMkLst>
        </pc:picChg>
        <pc:picChg chg="del">
          <ac:chgData name="Jump, Vernon A - (Maryland)" userId="d9b0ede6-12aa-4426-9a85-3e4edb98e44b" providerId="ADAL" clId="{6F275308-5D38-4AFD-9E65-75BAABDB3D7C}" dt="2023-01-12T16:20:52.604" v="2000" actId="478"/>
          <ac:picMkLst>
            <pc:docMk/>
            <pc:sldMk cId="1202876129" sldId="277"/>
            <ac:picMk id="20" creationId="{618E88B2-D607-4D3C-9519-A591A729DCC9}"/>
          </ac:picMkLst>
        </pc:picChg>
        <pc:picChg chg="del">
          <ac:chgData name="Jump, Vernon A - (Maryland)" userId="d9b0ede6-12aa-4426-9a85-3e4edb98e44b" providerId="ADAL" clId="{6F275308-5D38-4AFD-9E65-75BAABDB3D7C}" dt="2023-01-12T16:20:54.654" v="2001" actId="478"/>
          <ac:picMkLst>
            <pc:docMk/>
            <pc:sldMk cId="1202876129" sldId="277"/>
            <ac:picMk id="22" creationId="{82AF3253-9767-4EC7-B0DB-3A850BEFB035}"/>
          </ac:picMkLst>
        </pc:picChg>
        <pc:picChg chg="add mod ord modCrop">
          <ac:chgData name="Jump, Vernon A - (Maryland)" userId="d9b0ede6-12aa-4426-9a85-3e4edb98e44b" providerId="ADAL" clId="{6F275308-5D38-4AFD-9E65-75BAABDB3D7C}" dt="2023-01-12T20:02:38.384" v="4384" actId="1076"/>
          <ac:picMkLst>
            <pc:docMk/>
            <pc:sldMk cId="1202876129" sldId="277"/>
            <ac:picMk id="27" creationId="{B78A1F8A-C578-F7AA-77C1-0C7A65BE6060}"/>
          </ac:picMkLst>
        </pc:picChg>
        <pc:picChg chg="add mod ord">
          <ac:chgData name="Jump, Vernon A - (Maryland)" userId="d9b0ede6-12aa-4426-9a85-3e4edb98e44b" providerId="ADAL" clId="{6F275308-5D38-4AFD-9E65-75BAABDB3D7C}" dt="2023-01-12T20:02:36.256" v="4383" actId="1076"/>
          <ac:picMkLst>
            <pc:docMk/>
            <pc:sldMk cId="1202876129" sldId="277"/>
            <ac:picMk id="29" creationId="{093142FF-0C0F-D9ED-A4FE-7785473CAE84}"/>
          </ac:picMkLst>
        </pc:picChg>
        <pc:picChg chg="add mod ord">
          <ac:chgData name="Jump, Vernon A - (Maryland)" userId="d9b0ede6-12aa-4426-9a85-3e4edb98e44b" providerId="ADAL" clId="{6F275308-5D38-4AFD-9E65-75BAABDB3D7C}" dt="2023-01-12T16:33:30.523" v="2246" actId="700"/>
          <ac:picMkLst>
            <pc:docMk/>
            <pc:sldMk cId="1202876129" sldId="277"/>
            <ac:picMk id="31" creationId="{32AE0FAB-5C83-8CDB-D859-7E0D79DAB43F}"/>
          </ac:picMkLst>
        </pc:picChg>
        <pc:picChg chg="add mod ord">
          <ac:chgData name="Jump, Vernon A - (Maryland)" userId="d9b0ede6-12aa-4426-9a85-3e4edb98e44b" providerId="ADAL" clId="{6F275308-5D38-4AFD-9E65-75BAABDB3D7C}" dt="2023-01-12T16:33:30.523" v="2246" actId="700"/>
          <ac:picMkLst>
            <pc:docMk/>
            <pc:sldMk cId="1202876129" sldId="277"/>
            <ac:picMk id="33" creationId="{85C87F13-6DA8-92DD-48FC-7CD73AC14E7F}"/>
          </ac:picMkLst>
        </pc:picChg>
      </pc:sldChg>
      <pc:sldChg chg="addSp delSp modSp new mod chgLayout">
        <pc:chgData name="Jump, Vernon A - (Maryland)" userId="d9b0ede6-12aa-4426-9a85-3e4edb98e44b" providerId="ADAL" clId="{6F275308-5D38-4AFD-9E65-75BAABDB3D7C}" dt="2023-01-12T20:12:16.520" v="4582" actId="14100"/>
        <pc:sldMkLst>
          <pc:docMk/>
          <pc:sldMk cId="1939820003" sldId="278"/>
        </pc:sldMkLst>
        <pc:spChg chg="del mod ord">
          <ac:chgData name="Jump, Vernon A - (Maryland)" userId="d9b0ede6-12aa-4426-9a85-3e4edb98e44b" providerId="ADAL" clId="{6F275308-5D38-4AFD-9E65-75BAABDB3D7C}" dt="2023-01-12T16:13:00.939" v="1510" actId="700"/>
          <ac:spMkLst>
            <pc:docMk/>
            <pc:sldMk cId="1939820003" sldId="278"/>
            <ac:spMk id="2" creationId="{48EAA58A-037D-6976-77D2-3359CB2D3F3E}"/>
          </ac:spMkLst>
        </pc:spChg>
        <pc:spChg chg="del mod ord">
          <ac:chgData name="Jump, Vernon A - (Maryland)" userId="d9b0ede6-12aa-4426-9a85-3e4edb98e44b" providerId="ADAL" clId="{6F275308-5D38-4AFD-9E65-75BAABDB3D7C}" dt="2023-01-12T16:13:00.939" v="1510" actId="700"/>
          <ac:spMkLst>
            <pc:docMk/>
            <pc:sldMk cId="1939820003" sldId="278"/>
            <ac:spMk id="3" creationId="{E4F1887D-13BD-5640-29F3-1AA0528B89F3}"/>
          </ac:spMkLst>
        </pc:spChg>
        <pc:spChg chg="del mod ord">
          <ac:chgData name="Jump, Vernon A - (Maryland)" userId="d9b0ede6-12aa-4426-9a85-3e4edb98e44b" providerId="ADAL" clId="{6F275308-5D38-4AFD-9E65-75BAABDB3D7C}" dt="2023-01-12T16:13:00.939" v="1510" actId="700"/>
          <ac:spMkLst>
            <pc:docMk/>
            <pc:sldMk cId="1939820003" sldId="278"/>
            <ac:spMk id="4" creationId="{05A47B3D-88BB-E086-8EEB-567242E2FDEE}"/>
          </ac:spMkLst>
        </pc:spChg>
        <pc:spChg chg="del mod ord">
          <ac:chgData name="Jump, Vernon A - (Maryland)" userId="d9b0ede6-12aa-4426-9a85-3e4edb98e44b" providerId="ADAL" clId="{6F275308-5D38-4AFD-9E65-75BAABDB3D7C}" dt="2023-01-12T16:13:00.939" v="1510" actId="700"/>
          <ac:spMkLst>
            <pc:docMk/>
            <pc:sldMk cId="1939820003" sldId="278"/>
            <ac:spMk id="5" creationId="{9370E24A-0D89-4904-F732-6F1859A895C3}"/>
          </ac:spMkLst>
        </pc:spChg>
        <pc:spChg chg="del mod ord">
          <ac:chgData name="Jump, Vernon A - (Maryland)" userId="d9b0ede6-12aa-4426-9a85-3e4edb98e44b" providerId="ADAL" clId="{6F275308-5D38-4AFD-9E65-75BAABDB3D7C}" dt="2023-01-12T16:13:00.939" v="1510" actId="700"/>
          <ac:spMkLst>
            <pc:docMk/>
            <pc:sldMk cId="1939820003" sldId="278"/>
            <ac:spMk id="6" creationId="{789CFD62-C260-E233-5F5E-680D4CA33F64}"/>
          </ac:spMkLst>
        </pc:spChg>
        <pc:spChg chg="del mod ord">
          <ac:chgData name="Jump, Vernon A - (Maryland)" userId="d9b0ede6-12aa-4426-9a85-3e4edb98e44b" providerId="ADAL" clId="{6F275308-5D38-4AFD-9E65-75BAABDB3D7C}" dt="2023-01-12T16:13:00.939" v="1510" actId="700"/>
          <ac:spMkLst>
            <pc:docMk/>
            <pc:sldMk cId="1939820003" sldId="278"/>
            <ac:spMk id="7" creationId="{E65E5C40-152C-E814-F272-3F74D43BEBE5}"/>
          </ac:spMkLst>
        </pc:spChg>
        <pc:spChg chg="del mod ord">
          <ac:chgData name="Jump, Vernon A - (Maryland)" userId="d9b0ede6-12aa-4426-9a85-3e4edb98e44b" providerId="ADAL" clId="{6F275308-5D38-4AFD-9E65-75BAABDB3D7C}" dt="2023-01-12T16:13:00.939" v="1510" actId="700"/>
          <ac:spMkLst>
            <pc:docMk/>
            <pc:sldMk cId="1939820003" sldId="278"/>
            <ac:spMk id="8" creationId="{DD3D60F8-5A46-FC23-9904-6B97B0FCCF0C}"/>
          </ac:spMkLst>
        </pc:spChg>
        <pc:spChg chg="mod ord">
          <ac:chgData name="Jump, Vernon A - (Maryland)" userId="d9b0ede6-12aa-4426-9a85-3e4edb98e44b" providerId="ADAL" clId="{6F275308-5D38-4AFD-9E65-75BAABDB3D7C}" dt="2023-01-12T16:19:43.080" v="1945" actId="20577"/>
          <ac:spMkLst>
            <pc:docMk/>
            <pc:sldMk cId="1939820003" sldId="278"/>
            <ac:spMk id="9" creationId="{7C0E857A-D714-1307-FD21-D19A0D307912}"/>
          </ac:spMkLst>
        </pc:spChg>
        <pc:spChg chg="mod ord">
          <ac:chgData name="Jump, Vernon A - (Maryland)" userId="d9b0ede6-12aa-4426-9a85-3e4edb98e44b" providerId="ADAL" clId="{6F275308-5D38-4AFD-9E65-75BAABDB3D7C}" dt="2023-01-12T16:19:58.951" v="1950"/>
          <ac:spMkLst>
            <pc:docMk/>
            <pc:sldMk cId="1939820003" sldId="278"/>
            <ac:spMk id="10" creationId="{9065F378-03FA-A55C-DCDC-EEC2C12ED7E5}"/>
          </ac:spMkLst>
        </pc:spChg>
        <pc:spChg chg="mod ord">
          <ac:chgData name="Jump, Vernon A - (Maryland)" userId="d9b0ede6-12aa-4426-9a85-3e4edb98e44b" providerId="ADAL" clId="{6F275308-5D38-4AFD-9E65-75BAABDB3D7C}" dt="2023-01-12T16:13:00.939" v="1510" actId="700"/>
          <ac:spMkLst>
            <pc:docMk/>
            <pc:sldMk cId="1939820003" sldId="278"/>
            <ac:spMk id="11" creationId="{A2C3CF7C-4B1E-9E1F-7665-C7A6352E43E5}"/>
          </ac:spMkLst>
        </pc:spChg>
        <pc:spChg chg="add mod ord">
          <ac:chgData name="Jump, Vernon A - (Maryland)" userId="d9b0ede6-12aa-4426-9a85-3e4edb98e44b" providerId="ADAL" clId="{6F275308-5D38-4AFD-9E65-75BAABDB3D7C}" dt="2023-01-12T16:13:13.058" v="1542" actId="20577"/>
          <ac:spMkLst>
            <pc:docMk/>
            <pc:sldMk cId="1939820003" sldId="278"/>
            <ac:spMk id="12" creationId="{1C94290A-9636-0408-F906-787A1F3B08E9}"/>
          </ac:spMkLst>
        </pc:spChg>
        <pc:spChg chg="add mod ord">
          <ac:chgData name="Jump, Vernon A - (Maryland)" userId="d9b0ede6-12aa-4426-9a85-3e4edb98e44b" providerId="ADAL" clId="{6F275308-5D38-4AFD-9E65-75BAABDB3D7C}" dt="2023-01-12T20:10:15.366" v="4415" actId="20577"/>
          <ac:spMkLst>
            <pc:docMk/>
            <pc:sldMk cId="1939820003" sldId="278"/>
            <ac:spMk id="13" creationId="{9A9E5744-3D0C-9B61-9231-00B8F6371FEC}"/>
          </ac:spMkLst>
        </pc:spChg>
        <pc:spChg chg="add mod ord">
          <ac:chgData name="Jump, Vernon A - (Maryland)" userId="d9b0ede6-12aa-4426-9a85-3e4edb98e44b" providerId="ADAL" clId="{6F275308-5D38-4AFD-9E65-75BAABDB3D7C}" dt="2023-01-12T20:10:32.310" v="4423" actId="20577"/>
          <ac:spMkLst>
            <pc:docMk/>
            <pc:sldMk cId="1939820003" sldId="278"/>
            <ac:spMk id="14" creationId="{FC199504-A002-88BB-40EE-A78ADEDE8A8F}"/>
          </ac:spMkLst>
        </pc:spChg>
        <pc:spChg chg="add mod ord">
          <ac:chgData name="Jump, Vernon A - (Maryland)" userId="d9b0ede6-12aa-4426-9a85-3e4edb98e44b" providerId="ADAL" clId="{6F275308-5D38-4AFD-9E65-75BAABDB3D7C}" dt="2023-01-12T20:10:55.805" v="4479" actId="20577"/>
          <ac:spMkLst>
            <pc:docMk/>
            <pc:sldMk cId="1939820003" sldId="278"/>
            <ac:spMk id="15" creationId="{70181851-E327-45A5-B522-D226FCC31EBD}"/>
          </ac:spMkLst>
        </pc:spChg>
        <pc:spChg chg="add mod ord">
          <ac:chgData name="Jump, Vernon A - (Maryland)" userId="d9b0ede6-12aa-4426-9a85-3e4edb98e44b" providerId="ADAL" clId="{6F275308-5D38-4AFD-9E65-75BAABDB3D7C}" dt="2023-01-12T20:11:22.373" v="4495" actId="20577"/>
          <ac:spMkLst>
            <pc:docMk/>
            <pc:sldMk cId="1939820003" sldId="278"/>
            <ac:spMk id="16" creationId="{B06A70B6-D3A5-4D7A-5FDC-C3166C0EB82D}"/>
          </ac:spMkLst>
        </pc:spChg>
        <pc:spChg chg="add mod ord">
          <ac:chgData name="Jump, Vernon A - (Maryland)" userId="d9b0ede6-12aa-4426-9a85-3e4edb98e44b" providerId="ADAL" clId="{6F275308-5D38-4AFD-9E65-75BAABDB3D7C}" dt="2023-01-12T20:12:16.520" v="4582" actId="14100"/>
          <ac:spMkLst>
            <pc:docMk/>
            <pc:sldMk cId="1939820003" sldId="278"/>
            <ac:spMk id="17" creationId="{6A82F9DE-D557-467F-0124-5A769AAD8893}"/>
          </ac:spMkLst>
        </pc:spChg>
        <pc:spChg chg="add mod ord">
          <ac:chgData name="Jump, Vernon A - (Maryland)" userId="d9b0ede6-12aa-4426-9a85-3e4edb98e44b" providerId="ADAL" clId="{6F275308-5D38-4AFD-9E65-75BAABDB3D7C}" dt="2023-01-12T20:10:44.044" v="4467" actId="20577"/>
          <ac:spMkLst>
            <pc:docMk/>
            <pc:sldMk cId="1939820003" sldId="278"/>
            <ac:spMk id="18" creationId="{6C72183E-6005-ECD6-1205-E10DE4E42169}"/>
          </ac:spMkLst>
        </pc:spChg>
        <pc:spChg chg="add mod ord">
          <ac:chgData name="Jump, Vernon A - (Maryland)" userId="d9b0ede6-12aa-4426-9a85-3e4edb98e44b" providerId="ADAL" clId="{6F275308-5D38-4AFD-9E65-75BAABDB3D7C}" dt="2023-01-12T20:11:06.310" v="4480"/>
          <ac:spMkLst>
            <pc:docMk/>
            <pc:sldMk cId="1939820003" sldId="278"/>
            <ac:spMk id="19" creationId="{9C2D80EA-F197-CBC8-DADE-6BF9ED9C21C9}"/>
          </ac:spMkLst>
        </pc:spChg>
        <pc:spChg chg="add mod ord">
          <ac:chgData name="Jump, Vernon A - (Maryland)" userId="d9b0ede6-12aa-4426-9a85-3e4edb98e44b" providerId="ADAL" clId="{6F275308-5D38-4AFD-9E65-75BAABDB3D7C}" dt="2023-01-12T20:12:01.131" v="4578" actId="20577"/>
          <ac:spMkLst>
            <pc:docMk/>
            <pc:sldMk cId="1939820003" sldId="278"/>
            <ac:spMk id="20" creationId="{A7EAB8E9-9197-B17E-6A6A-E5F9D1B7320A}"/>
          </ac:spMkLst>
        </pc:spChg>
      </pc:sldChg>
      <pc:sldChg chg="addSp delSp modSp new mod chgLayout">
        <pc:chgData name="Jump, Vernon A - (Maryland)" userId="d9b0ede6-12aa-4426-9a85-3e4edb98e44b" providerId="ADAL" clId="{6F275308-5D38-4AFD-9E65-75BAABDB3D7C}" dt="2023-01-12T17:04:42.493" v="2310" actId="20577"/>
        <pc:sldMkLst>
          <pc:docMk/>
          <pc:sldMk cId="3681475284" sldId="279"/>
        </pc:sldMkLst>
        <pc:spChg chg="del mod ord">
          <ac:chgData name="Jump, Vernon A - (Maryland)" userId="d9b0ede6-12aa-4426-9a85-3e4edb98e44b" providerId="ADAL" clId="{6F275308-5D38-4AFD-9E65-75BAABDB3D7C}" dt="2023-01-12T16:32:01.519" v="2170" actId="700"/>
          <ac:spMkLst>
            <pc:docMk/>
            <pc:sldMk cId="3681475284" sldId="279"/>
            <ac:spMk id="2" creationId="{3D0AFCD7-4D59-BC21-3F0E-AD944257B144}"/>
          </ac:spMkLst>
        </pc:spChg>
        <pc:spChg chg="del">
          <ac:chgData name="Jump, Vernon A - (Maryland)" userId="d9b0ede6-12aa-4426-9a85-3e4edb98e44b" providerId="ADAL" clId="{6F275308-5D38-4AFD-9E65-75BAABDB3D7C}" dt="2023-01-12T16:32:01.519" v="2170" actId="700"/>
          <ac:spMkLst>
            <pc:docMk/>
            <pc:sldMk cId="3681475284" sldId="279"/>
            <ac:spMk id="3" creationId="{47D0371C-347C-5C71-B0C1-42D0F240E1AA}"/>
          </ac:spMkLst>
        </pc:spChg>
        <pc:spChg chg="del mod ord">
          <ac:chgData name="Jump, Vernon A - (Maryland)" userId="d9b0ede6-12aa-4426-9a85-3e4edb98e44b" providerId="ADAL" clId="{6F275308-5D38-4AFD-9E65-75BAABDB3D7C}" dt="2023-01-12T16:32:01.519" v="2170" actId="700"/>
          <ac:spMkLst>
            <pc:docMk/>
            <pc:sldMk cId="3681475284" sldId="279"/>
            <ac:spMk id="4" creationId="{F77A27A0-BC65-952C-0614-F2449CE8F13A}"/>
          </ac:spMkLst>
        </pc:spChg>
        <pc:spChg chg="del">
          <ac:chgData name="Jump, Vernon A - (Maryland)" userId="d9b0ede6-12aa-4426-9a85-3e4edb98e44b" providerId="ADAL" clId="{6F275308-5D38-4AFD-9E65-75BAABDB3D7C}" dt="2023-01-12T16:32:01.519" v="2170" actId="700"/>
          <ac:spMkLst>
            <pc:docMk/>
            <pc:sldMk cId="3681475284" sldId="279"/>
            <ac:spMk id="5" creationId="{4C766CEA-CB1B-5995-2C79-0DA1CCA56D51}"/>
          </ac:spMkLst>
        </pc:spChg>
        <pc:spChg chg="del">
          <ac:chgData name="Jump, Vernon A - (Maryland)" userId="d9b0ede6-12aa-4426-9a85-3e4edb98e44b" providerId="ADAL" clId="{6F275308-5D38-4AFD-9E65-75BAABDB3D7C}" dt="2023-01-12T16:32:01.519" v="2170" actId="700"/>
          <ac:spMkLst>
            <pc:docMk/>
            <pc:sldMk cId="3681475284" sldId="279"/>
            <ac:spMk id="6" creationId="{6AC30A94-8235-64DA-6460-5C7DD90D97B1}"/>
          </ac:spMkLst>
        </pc:spChg>
        <pc:spChg chg="del">
          <ac:chgData name="Jump, Vernon A - (Maryland)" userId="d9b0ede6-12aa-4426-9a85-3e4edb98e44b" providerId="ADAL" clId="{6F275308-5D38-4AFD-9E65-75BAABDB3D7C}" dt="2023-01-12T16:32:01.519" v="2170" actId="700"/>
          <ac:spMkLst>
            <pc:docMk/>
            <pc:sldMk cId="3681475284" sldId="279"/>
            <ac:spMk id="7" creationId="{6853AFA7-AE4B-BF0A-EC3B-37931750503B}"/>
          </ac:spMkLst>
        </pc:spChg>
        <pc:spChg chg="del">
          <ac:chgData name="Jump, Vernon A - (Maryland)" userId="d9b0ede6-12aa-4426-9a85-3e4edb98e44b" providerId="ADAL" clId="{6F275308-5D38-4AFD-9E65-75BAABDB3D7C}" dt="2023-01-12T16:32:01.519" v="2170" actId="700"/>
          <ac:spMkLst>
            <pc:docMk/>
            <pc:sldMk cId="3681475284" sldId="279"/>
            <ac:spMk id="8" creationId="{EAB9FA7A-77DC-510D-2371-AACAAA9C76CC}"/>
          </ac:spMkLst>
        </pc:spChg>
        <pc:spChg chg="del">
          <ac:chgData name="Jump, Vernon A - (Maryland)" userId="d9b0ede6-12aa-4426-9a85-3e4edb98e44b" providerId="ADAL" clId="{6F275308-5D38-4AFD-9E65-75BAABDB3D7C}" dt="2023-01-12T16:32:01.519" v="2170" actId="700"/>
          <ac:spMkLst>
            <pc:docMk/>
            <pc:sldMk cId="3681475284" sldId="279"/>
            <ac:spMk id="9" creationId="{97E336EC-8C1C-2462-9805-8A48864DB7B9}"/>
          </ac:spMkLst>
        </pc:spChg>
        <pc:spChg chg="del">
          <ac:chgData name="Jump, Vernon A - (Maryland)" userId="d9b0ede6-12aa-4426-9a85-3e4edb98e44b" providerId="ADAL" clId="{6F275308-5D38-4AFD-9E65-75BAABDB3D7C}" dt="2023-01-12T16:32:01.519" v="2170" actId="700"/>
          <ac:spMkLst>
            <pc:docMk/>
            <pc:sldMk cId="3681475284" sldId="279"/>
            <ac:spMk id="10" creationId="{0A30351E-6B8C-36DE-874F-D839F70D4F3E}"/>
          </ac:spMkLst>
        </pc:spChg>
        <pc:spChg chg="del">
          <ac:chgData name="Jump, Vernon A - (Maryland)" userId="d9b0ede6-12aa-4426-9a85-3e4edb98e44b" providerId="ADAL" clId="{6F275308-5D38-4AFD-9E65-75BAABDB3D7C}" dt="2023-01-12T16:32:01.519" v="2170" actId="700"/>
          <ac:spMkLst>
            <pc:docMk/>
            <pc:sldMk cId="3681475284" sldId="279"/>
            <ac:spMk id="11" creationId="{1A4013C2-62D9-D347-CA9E-99F4496ACB06}"/>
          </ac:spMkLst>
        </pc:spChg>
        <pc:spChg chg="del">
          <ac:chgData name="Jump, Vernon A - (Maryland)" userId="d9b0ede6-12aa-4426-9a85-3e4edb98e44b" providerId="ADAL" clId="{6F275308-5D38-4AFD-9E65-75BAABDB3D7C}" dt="2023-01-12T16:32:01.519" v="2170" actId="700"/>
          <ac:spMkLst>
            <pc:docMk/>
            <pc:sldMk cId="3681475284" sldId="279"/>
            <ac:spMk id="12" creationId="{1A3269F3-13BF-ED78-9223-3C483AFECFE4}"/>
          </ac:spMkLst>
        </pc:spChg>
        <pc:spChg chg="del">
          <ac:chgData name="Jump, Vernon A - (Maryland)" userId="d9b0ede6-12aa-4426-9a85-3e4edb98e44b" providerId="ADAL" clId="{6F275308-5D38-4AFD-9E65-75BAABDB3D7C}" dt="2023-01-12T16:32:01.519" v="2170" actId="700"/>
          <ac:spMkLst>
            <pc:docMk/>
            <pc:sldMk cId="3681475284" sldId="279"/>
            <ac:spMk id="13" creationId="{F7AD0243-746B-E917-41E4-A0082CA54913}"/>
          </ac:spMkLst>
        </pc:spChg>
        <pc:spChg chg="del">
          <ac:chgData name="Jump, Vernon A - (Maryland)" userId="d9b0ede6-12aa-4426-9a85-3e4edb98e44b" providerId="ADAL" clId="{6F275308-5D38-4AFD-9E65-75BAABDB3D7C}" dt="2023-01-12T16:32:01.519" v="2170" actId="700"/>
          <ac:spMkLst>
            <pc:docMk/>
            <pc:sldMk cId="3681475284" sldId="279"/>
            <ac:spMk id="14" creationId="{2E695908-1D22-D589-13FD-263219F82623}"/>
          </ac:spMkLst>
        </pc:spChg>
        <pc:spChg chg="mod ord">
          <ac:chgData name="Jump, Vernon A - (Maryland)" userId="d9b0ede6-12aa-4426-9a85-3e4edb98e44b" providerId="ADAL" clId="{6F275308-5D38-4AFD-9E65-75BAABDB3D7C}" dt="2023-01-12T17:04:42.493" v="2310" actId="20577"/>
          <ac:spMkLst>
            <pc:docMk/>
            <pc:sldMk cId="3681475284" sldId="279"/>
            <ac:spMk id="15" creationId="{9A3743C0-D449-2FFD-0138-794F213AC56C}"/>
          </ac:spMkLst>
        </pc:spChg>
        <pc:spChg chg="mod ord">
          <ac:chgData name="Jump, Vernon A - (Maryland)" userId="d9b0ede6-12aa-4426-9a85-3e4edb98e44b" providerId="ADAL" clId="{6F275308-5D38-4AFD-9E65-75BAABDB3D7C}" dt="2023-01-12T17:04:29.942" v="2306"/>
          <ac:spMkLst>
            <pc:docMk/>
            <pc:sldMk cId="3681475284" sldId="279"/>
            <ac:spMk id="16" creationId="{55BFCAC9-AE2B-2E81-A141-64F0DBAFA41D}"/>
          </ac:spMkLst>
        </pc:spChg>
        <pc:spChg chg="mod ord">
          <ac:chgData name="Jump, Vernon A - (Maryland)" userId="d9b0ede6-12aa-4426-9a85-3e4edb98e44b" providerId="ADAL" clId="{6F275308-5D38-4AFD-9E65-75BAABDB3D7C}" dt="2023-01-12T16:32:01.519" v="2170" actId="700"/>
          <ac:spMkLst>
            <pc:docMk/>
            <pc:sldMk cId="3681475284" sldId="279"/>
            <ac:spMk id="17" creationId="{0FE7BAA6-BA87-F752-D6B2-61CF4FBA6ACD}"/>
          </ac:spMkLst>
        </pc:spChg>
        <pc:spChg chg="add mod ord">
          <ac:chgData name="Jump, Vernon A - (Maryland)" userId="d9b0ede6-12aa-4426-9a85-3e4edb98e44b" providerId="ADAL" clId="{6F275308-5D38-4AFD-9E65-75BAABDB3D7C}" dt="2023-01-12T16:32:08.846" v="2186" actId="20577"/>
          <ac:spMkLst>
            <pc:docMk/>
            <pc:sldMk cId="3681475284" sldId="279"/>
            <ac:spMk id="18" creationId="{24667480-BAAD-EDC5-C8FC-63EBB1CDE8D9}"/>
          </ac:spMkLst>
        </pc:spChg>
        <pc:spChg chg="add mod ord">
          <ac:chgData name="Jump, Vernon A - (Maryland)" userId="d9b0ede6-12aa-4426-9a85-3e4edb98e44b" providerId="ADAL" clId="{6F275308-5D38-4AFD-9E65-75BAABDB3D7C}" dt="2023-01-12T16:33:09.591" v="2236" actId="20577"/>
          <ac:spMkLst>
            <pc:docMk/>
            <pc:sldMk cId="3681475284" sldId="279"/>
            <ac:spMk id="19" creationId="{43853299-AE1E-BAE7-5370-14F2358E456E}"/>
          </ac:spMkLst>
        </pc:spChg>
      </pc:sldChg>
      <pc:sldChg chg="addSp delSp modSp new mod modClrScheme chgLayout">
        <pc:chgData name="Jump, Vernon A - (Maryland)" userId="d9b0ede6-12aa-4426-9a85-3e4edb98e44b" providerId="ADAL" clId="{6F275308-5D38-4AFD-9E65-75BAABDB3D7C}" dt="2023-01-12T17:04:54.194" v="2315" actId="20577"/>
        <pc:sldMkLst>
          <pc:docMk/>
          <pc:sldMk cId="3270307120" sldId="280"/>
        </pc:sldMkLst>
        <pc:spChg chg="del mod ord">
          <ac:chgData name="Jump, Vernon A - (Maryland)" userId="d9b0ede6-12aa-4426-9a85-3e4edb98e44b" providerId="ADAL" clId="{6F275308-5D38-4AFD-9E65-75BAABDB3D7C}" dt="2023-01-12T16:31:12.577" v="2094" actId="700"/>
          <ac:spMkLst>
            <pc:docMk/>
            <pc:sldMk cId="3270307120" sldId="280"/>
            <ac:spMk id="2" creationId="{9E93E179-5307-2A8B-9B24-D3B004744BF7}"/>
          </ac:spMkLst>
        </pc:spChg>
        <pc:spChg chg="del mod ord">
          <ac:chgData name="Jump, Vernon A - (Maryland)" userId="d9b0ede6-12aa-4426-9a85-3e4edb98e44b" providerId="ADAL" clId="{6F275308-5D38-4AFD-9E65-75BAABDB3D7C}" dt="2023-01-12T16:31:12.577" v="2094" actId="700"/>
          <ac:spMkLst>
            <pc:docMk/>
            <pc:sldMk cId="3270307120" sldId="280"/>
            <ac:spMk id="3" creationId="{15EE1865-21F3-0696-A6E1-A38D7E071FE6}"/>
          </ac:spMkLst>
        </pc:spChg>
        <pc:spChg chg="del">
          <ac:chgData name="Jump, Vernon A - (Maryland)" userId="d9b0ede6-12aa-4426-9a85-3e4edb98e44b" providerId="ADAL" clId="{6F275308-5D38-4AFD-9E65-75BAABDB3D7C}" dt="2023-01-12T16:31:12.577" v="2094" actId="700"/>
          <ac:spMkLst>
            <pc:docMk/>
            <pc:sldMk cId="3270307120" sldId="280"/>
            <ac:spMk id="4" creationId="{5610DA7F-0B66-40A7-5C50-469AC0F6F569}"/>
          </ac:spMkLst>
        </pc:spChg>
        <pc:spChg chg="del">
          <ac:chgData name="Jump, Vernon A - (Maryland)" userId="d9b0ede6-12aa-4426-9a85-3e4edb98e44b" providerId="ADAL" clId="{6F275308-5D38-4AFD-9E65-75BAABDB3D7C}" dt="2023-01-12T16:31:12.577" v="2094" actId="700"/>
          <ac:spMkLst>
            <pc:docMk/>
            <pc:sldMk cId="3270307120" sldId="280"/>
            <ac:spMk id="5" creationId="{4AD7E3ED-0855-11B7-7B2A-4C0329562655}"/>
          </ac:spMkLst>
        </pc:spChg>
        <pc:spChg chg="del">
          <ac:chgData name="Jump, Vernon A - (Maryland)" userId="d9b0ede6-12aa-4426-9a85-3e4edb98e44b" providerId="ADAL" clId="{6F275308-5D38-4AFD-9E65-75BAABDB3D7C}" dt="2023-01-12T16:31:12.577" v="2094" actId="700"/>
          <ac:spMkLst>
            <pc:docMk/>
            <pc:sldMk cId="3270307120" sldId="280"/>
            <ac:spMk id="6" creationId="{0CC4199D-9524-2771-7859-DA4D1D44E30F}"/>
          </ac:spMkLst>
        </pc:spChg>
        <pc:spChg chg="del">
          <ac:chgData name="Jump, Vernon A - (Maryland)" userId="d9b0ede6-12aa-4426-9a85-3e4edb98e44b" providerId="ADAL" clId="{6F275308-5D38-4AFD-9E65-75BAABDB3D7C}" dt="2023-01-12T16:31:12.577" v="2094" actId="700"/>
          <ac:spMkLst>
            <pc:docMk/>
            <pc:sldMk cId="3270307120" sldId="280"/>
            <ac:spMk id="7" creationId="{36E2C782-63CA-9695-B51E-607AD7FD8E85}"/>
          </ac:spMkLst>
        </pc:spChg>
        <pc:spChg chg="del">
          <ac:chgData name="Jump, Vernon A - (Maryland)" userId="d9b0ede6-12aa-4426-9a85-3e4edb98e44b" providerId="ADAL" clId="{6F275308-5D38-4AFD-9E65-75BAABDB3D7C}" dt="2023-01-12T16:31:12.577" v="2094" actId="700"/>
          <ac:spMkLst>
            <pc:docMk/>
            <pc:sldMk cId="3270307120" sldId="280"/>
            <ac:spMk id="8" creationId="{8AFB7DFD-97D6-5440-1B4B-DA9754881410}"/>
          </ac:spMkLst>
        </pc:spChg>
        <pc:spChg chg="del">
          <ac:chgData name="Jump, Vernon A - (Maryland)" userId="d9b0ede6-12aa-4426-9a85-3e4edb98e44b" providerId="ADAL" clId="{6F275308-5D38-4AFD-9E65-75BAABDB3D7C}" dt="2023-01-12T16:31:12.577" v="2094" actId="700"/>
          <ac:spMkLst>
            <pc:docMk/>
            <pc:sldMk cId="3270307120" sldId="280"/>
            <ac:spMk id="9" creationId="{8BD23D85-8276-398F-F26D-BB3D1D63518F}"/>
          </ac:spMkLst>
        </pc:spChg>
        <pc:spChg chg="del">
          <ac:chgData name="Jump, Vernon A - (Maryland)" userId="d9b0ede6-12aa-4426-9a85-3e4edb98e44b" providerId="ADAL" clId="{6F275308-5D38-4AFD-9E65-75BAABDB3D7C}" dt="2023-01-12T16:31:12.577" v="2094" actId="700"/>
          <ac:spMkLst>
            <pc:docMk/>
            <pc:sldMk cId="3270307120" sldId="280"/>
            <ac:spMk id="10" creationId="{17043E0F-5149-0FD8-2BB7-19A04253547E}"/>
          </ac:spMkLst>
        </pc:spChg>
        <pc:spChg chg="mod ord">
          <ac:chgData name="Jump, Vernon A - (Maryland)" userId="d9b0ede6-12aa-4426-9a85-3e4edb98e44b" providerId="ADAL" clId="{6F275308-5D38-4AFD-9E65-75BAABDB3D7C}" dt="2023-01-12T17:04:54.194" v="2315" actId="20577"/>
          <ac:spMkLst>
            <pc:docMk/>
            <pc:sldMk cId="3270307120" sldId="280"/>
            <ac:spMk id="11" creationId="{E5804041-0FFB-0007-0935-34E78998B17E}"/>
          </ac:spMkLst>
        </pc:spChg>
        <pc:spChg chg="mod ord">
          <ac:chgData name="Jump, Vernon A - (Maryland)" userId="d9b0ede6-12aa-4426-9a85-3e4edb98e44b" providerId="ADAL" clId="{6F275308-5D38-4AFD-9E65-75BAABDB3D7C}" dt="2023-01-12T17:04:50.923" v="2311"/>
          <ac:spMkLst>
            <pc:docMk/>
            <pc:sldMk cId="3270307120" sldId="280"/>
            <ac:spMk id="12" creationId="{AC3F51E1-8FB5-C1E1-F073-6FD64677426D}"/>
          </ac:spMkLst>
        </pc:spChg>
        <pc:spChg chg="mod ord">
          <ac:chgData name="Jump, Vernon A - (Maryland)" userId="d9b0ede6-12aa-4426-9a85-3e4edb98e44b" providerId="ADAL" clId="{6F275308-5D38-4AFD-9E65-75BAABDB3D7C}" dt="2023-01-12T16:31:12.577" v="2094" actId="700"/>
          <ac:spMkLst>
            <pc:docMk/>
            <pc:sldMk cId="3270307120" sldId="280"/>
            <ac:spMk id="13" creationId="{3CDD7EF6-81D1-A874-46BC-6745397415E9}"/>
          </ac:spMkLst>
        </pc:spChg>
        <pc:spChg chg="add mod ord">
          <ac:chgData name="Jump, Vernon A - (Maryland)" userId="d9b0ede6-12aa-4426-9a85-3e4edb98e44b" providerId="ADAL" clId="{6F275308-5D38-4AFD-9E65-75BAABDB3D7C}" dt="2023-01-12T16:31:23.584" v="2102" actId="20577"/>
          <ac:spMkLst>
            <pc:docMk/>
            <pc:sldMk cId="3270307120" sldId="280"/>
            <ac:spMk id="14" creationId="{5815A275-7D41-4714-B1CA-293886228B77}"/>
          </ac:spMkLst>
        </pc:spChg>
        <pc:spChg chg="add mod ord">
          <ac:chgData name="Jump, Vernon A - (Maryland)" userId="d9b0ede6-12aa-4426-9a85-3e4edb98e44b" providerId="ADAL" clId="{6F275308-5D38-4AFD-9E65-75BAABDB3D7C}" dt="2023-01-12T16:31:47.298" v="2169" actId="20577"/>
          <ac:spMkLst>
            <pc:docMk/>
            <pc:sldMk cId="3270307120" sldId="280"/>
            <ac:spMk id="15" creationId="{D7EC17BA-FC8E-50A3-50D7-BB6BC322E529}"/>
          </ac:spMkLst>
        </pc:spChg>
      </pc:sldChg>
      <pc:sldChg chg="addSp delSp modSp new mod modClrScheme chgLayout">
        <pc:chgData name="Jump, Vernon A - (Maryland)" userId="d9b0ede6-12aa-4426-9a85-3e4edb98e44b" providerId="ADAL" clId="{6F275308-5D38-4AFD-9E65-75BAABDB3D7C}" dt="2023-01-12T17:30:01.853" v="3027" actId="26606"/>
        <pc:sldMkLst>
          <pc:docMk/>
          <pc:sldMk cId="2489477494" sldId="281"/>
        </pc:sldMkLst>
        <pc:spChg chg="del mod ord">
          <ac:chgData name="Jump, Vernon A - (Maryland)" userId="d9b0ede6-12aa-4426-9a85-3e4edb98e44b" providerId="ADAL" clId="{6F275308-5D38-4AFD-9E65-75BAABDB3D7C}" dt="2023-01-12T16:33:42.365" v="2248" actId="700"/>
          <ac:spMkLst>
            <pc:docMk/>
            <pc:sldMk cId="2489477494" sldId="281"/>
            <ac:spMk id="2" creationId="{D392FD0D-C743-D073-AE36-434DBDAA8FD9}"/>
          </ac:spMkLst>
        </pc:spChg>
        <pc:spChg chg="del mod ord">
          <ac:chgData name="Jump, Vernon A - (Maryland)" userId="d9b0ede6-12aa-4426-9a85-3e4edb98e44b" providerId="ADAL" clId="{6F275308-5D38-4AFD-9E65-75BAABDB3D7C}" dt="2023-01-12T16:33:42.365" v="2248" actId="700"/>
          <ac:spMkLst>
            <pc:docMk/>
            <pc:sldMk cId="2489477494" sldId="281"/>
            <ac:spMk id="3" creationId="{BB170F7C-AEA0-3985-4FE6-EBA231C01737}"/>
          </ac:spMkLst>
        </pc:spChg>
        <pc:spChg chg="del">
          <ac:chgData name="Jump, Vernon A - (Maryland)" userId="d9b0ede6-12aa-4426-9a85-3e4edb98e44b" providerId="ADAL" clId="{6F275308-5D38-4AFD-9E65-75BAABDB3D7C}" dt="2023-01-12T16:33:42.365" v="2248" actId="700"/>
          <ac:spMkLst>
            <pc:docMk/>
            <pc:sldMk cId="2489477494" sldId="281"/>
            <ac:spMk id="4" creationId="{16771BCB-62FC-9EB6-2D68-97305B822E8E}"/>
          </ac:spMkLst>
        </pc:spChg>
        <pc:spChg chg="del">
          <ac:chgData name="Jump, Vernon A - (Maryland)" userId="d9b0ede6-12aa-4426-9a85-3e4edb98e44b" providerId="ADAL" clId="{6F275308-5D38-4AFD-9E65-75BAABDB3D7C}" dt="2023-01-12T16:33:42.365" v="2248" actId="700"/>
          <ac:spMkLst>
            <pc:docMk/>
            <pc:sldMk cId="2489477494" sldId="281"/>
            <ac:spMk id="5" creationId="{42BE64C8-AA76-9A39-F44C-955575F5A8CA}"/>
          </ac:spMkLst>
        </pc:spChg>
        <pc:spChg chg="del">
          <ac:chgData name="Jump, Vernon A - (Maryland)" userId="d9b0ede6-12aa-4426-9a85-3e4edb98e44b" providerId="ADAL" clId="{6F275308-5D38-4AFD-9E65-75BAABDB3D7C}" dt="2023-01-12T16:33:42.365" v="2248" actId="700"/>
          <ac:spMkLst>
            <pc:docMk/>
            <pc:sldMk cId="2489477494" sldId="281"/>
            <ac:spMk id="6" creationId="{727FA863-ECA6-6D84-6608-2341E01F59BC}"/>
          </ac:spMkLst>
        </pc:spChg>
        <pc:spChg chg="del">
          <ac:chgData name="Jump, Vernon A - (Maryland)" userId="d9b0ede6-12aa-4426-9a85-3e4edb98e44b" providerId="ADAL" clId="{6F275308-5D38-4AFD-9E65-75BAABDB3D7C}" dt="2023-01-12T16:33:42.365" v="2248" actId="700"/>
          <ac:spMkLst>
            <pc:docMk/>
            <pc:sldMk cId="2489477494" sldId="281"/>
            <ac:spMk id="7" creationId="{B9DA36AC-CE41-7C47-6303-4C65A6E380D4}"/>
          </ac:spMkLst>
        </pc:spChg>
        <pc:spChg chg="del">
          <ac:chgData name="Jump, Vernon A - (Maryland)" userId="d9b0ede6-12aa-4426-9a85-3e4edb98e44b" providerId="ADAL" clId="{6F275308-5D38-4AFD-9E65-75BAABDB3D7C}" dt="2023-01-12T16:33:42.365" v="2248" actId="700"/>
          <ac:spMkLst>
            <pc:docMk/>
            <pc:sldMk cId="2489477494" sldId="281"/>
            <ac:spMk id="8" creationId="{2DB4419C-FA23-8171-AE8E-7FFD4BF75973}"/>
          </ac:spMkLst>
        </pc:spChg>
        <pc:spChg chg="del">
          <ac:chgData name="Jump, Vernon A - (Maryland)" userId="d9b0ede6-12aa-4426-9a85-3e4edb98e44b" providerId="ADAL" clId="{6F275308-5D38-4AFD-9E65-75BAABDB3D7C}" dt="2023-01-12T16:33:42.365" v="2248" actId="700"/>
          <ac:spMkLst>
            <pc:docMk/>
            <pc:sldMk cId="2489477494" sldId="281"/>
            <ac:spMk id="9" creationId="{F1205E0F-0ADA-20FA-DB1D-87D89F0E5F1C}"/>
          </ac:spMkLst>
        </pc:spChg>
        <pc:spChg chg="del">
          <ac:chgData name="Jump, Vernon A - (Maryland)" userId="d9b0ede6-12aa-4426-9a85-3e4edb98e44b" providerId="ADAL" clId="{6F275308-5D38-4AFD-9E65-75BAABDB3D7C}" dt="2023-01-12T16:33:42.365" v="2248" actId="700"/>
          <ac:spMkLst>
            <pc:docMk/>
            <pc:sldMk cId="2489477494" sldId="281"/>
            <ac:spMk id="10" creationId="{4D0448B6-214A-62F0-22A9-F244C34C59E1}"/>
          </ac:spMkLst>
        </pc:spChg>
        <pc:spChg chg="del">
          <ac:chgData name="Jump, Vernon A - (Maryland)" userId="d9b0ede6-12aa-4426-9a85-3e4edb98e44b" providerId="ADAL" clId="{6F275308-5D38-4AFD-9E65-75BAABDB3D7C}" dt="2023-01-12T16:33:42.365" v="2248" actId="700"/>
          <ac:spMkLst>
            <pc:docMk/>
            <pc:sldMk cId="2489477494" sldId="281"/>
            <ac:spMk id="11" creationId="{377DA28F-1A22-4641-54F4-89CDF4EBA1D1}"/>
          </ac:spMkLst>
        </pc:spChg>
        <pc:spChg chg="del">
          <ac:chgData name="Jump, Vernon A - (Maryland)" userId="d9b0ede6-12aa-4426-9a85-3e4edb98e44b" providerId="ADAL" clId="{6F275308-5D38-4AFD-9E65-75BAABDB3D7C}" dt="2023-01-12T16:33:42.365" v="2248" actId="700"/>
          <ac:spMkLst>
            <pc:docMk/>
            <pc:sldMk cId="2489477494" sldId="281"/>
            <ac:spMk id="12" creationId="{8DF191DB-EB2B-0362-4E60-9A84F464EF83}"/>
          </ac:spMkLst>
        </pc:spChg>
        <pc:spChg chg="del">
          <ac:chgData name="Jump, Vernon A - (Maryland)" userId="d9b0ede6-12aa-4426-9a85-3e4edb98e44b" providerId="ADAL" clId="{6F275308-5D38-4AFD-9E65-75BAABDB3D7C}" dt="2023-01-12T16:33:42.365" v="2248" actId="700"/>
          <ac:spMkLst>
            <pc:docMk/>
            <pc:sldMk cId="2489477494" sldId="281"/>
            <ac:spMk id="13" creationId="{15D641D4-6CEC-5A60-1ADC-97B02B6A5F98}"/>
          </ac:spMkLst>
        </pc:spChg>
        <pc:spChg chg="del">
          <ac:chgData name="Jump, Vernon A - (Maryland)" userId="d9b0ede6-12aa-4426-9a85-3e4edb98e44b" providerId="ADAL" clId="{6F275308-5D38-4AFD-9E65-75BAABDB3D7C}" dt="2023-01-12T16:33:42.365" v="2248" actId="700"/>
          <ac:spMkLst>
            <pc:docMk/>
            <pc:sldMk cId="2489477494" sldId="281"/>
            <ac:spMk id="14" creationId="{F581357F-5AD3-C498-DD26-88E1E4BC5548}"/>
          </ac:spMkLst>
        </pc:spChg>
        <pc:spChg chg="mod ord">
          <ac:chgData name="Jump, Vernon A - (Maryland)" userId="d9b0ede6-12aa-4426-9a85-3e4edb98e44b" providerId="ADAL" clId="{6F275308-5D38-4AFD-9E65-75BAABDB3D7C}" dt="2023-01-12T17:30:01.853" v="3027" actId="26606"/>
          <ac:spMkLst>
            <pc:docMk/>
            <pc:sldMk cId="2489477494" sldId="281"/>
            <ac:spMk id="15" creationId="{BFB06E1B-DAEE-BF0D-E7FB-6FA6661B5647}"/>
          </ac:spMkLst>
        </pc:spChg>
        <pc:spChg chg="mod ord">
          <ac:chgData name="Jump, Vernon A - (Maryland)" userId="d9b0ede6-12aa-4426-9a85-3e4edb98e44b" providerId="ADAL" clId="{6F275308-5D38-4AFD-9E65-75BAABDB3D7C}" dt="2023-01-12T17:30:01.853" v="3027" actId="26606"/>
          <ac:spMkLst>
            <pc:docMk/>
            <pc:sldMk cId="2489477494" sldId="281"/>
            <ac:spMk id="16" creationId="{A3C1DB66-AFB0-37CB-91C2-5FFDEA1E8339}"/>
          </ac:spMkLst>
        </pc:spChg>
        <pc:spChg chg="mod ord">
          <ac:chgData name="Jump, Vernon A - (Maryland)" userId="d9b0ede6-12aa-4426-9a85-3e4edb98e44b" providerId="ADAL" clId="{6F275308-5D38-4AFD-9E65-75BAABDB3D7C}" dt="2023-01-12T17:30:01.853" v="3027" actId="26606"/>
          <ac:spMkLst>
            <pc:docMk/>
            <pc:sldMk cId="2489477494" sldId="281"/>
            <ac:spMk id="17" creationId="{6A6E42E1-6E63-DA5A-C6F4-BF029935BB09}"/>
          </ac:spMkLst>
        </pc:spChg>
        <pc:spChg chg="add mod ord">
          <ac:chgData name="Jump, Vernon A - (Maryland)" userId="d9b0ede6-12aa-4426-9a85-3e4edb98e44b" providerId="ADAL" clId="{6F275308-5D38-4AFD-9E65-75BAABDB3D7C}" dt="2023-01-12T17:30:01.853" v="3027" actId="26606"/>
          <ac:spMkLst>
            <pc:docMk/>
            <pc:sldMk cId="2489477494" sldId="281"/>
            <ac:spMk id="18" creationId="{41DA0CC4-42FD-6660-EE09-E14D640AF6C4}"/>
          </ac:spMkLst>
        </pc:spChg>
        <pc:spChg chg="add del mod ord">
          <ac:chgData name="Jump, Vernon A - (Maryland)" userId="d9b0ede6-12aa-4426-9a85-3e4edb98e44b" providerId="ADAL" clId="{6F275308-5D38-4AFD-9E65-75BAABDB3D7C}" dt="2023-01-12T17:14:05.891" v="2454" actId="700"/>
          <ac:spMkLst>
            <pc:docMk/>
            <pc:sldMk cId="2489477494" sldId="281"/>
            <ac:spMk id="19" creationId="{8A5F8BAB-F2DC-A31B-0052-13D1205ED237}"/>
          </ac:spMkLst>
        </pc:spChg>
        <pc:spChg chg="add del mod ord">
          <ac:chgData name="Jump, Vernon A - (Maryland)" userId="d9b0ede6-12aa-4426-9a85-3e4edb98e44b" providerId="ADAL" clId="{6F275308-5D38-4AFD-9E65-75BAABDB3D7C}" dt="2023-01-12T17:21:48.100" v="2526" actId="1032"/>
          <ac:spMkLst>
            <pc:docMk/>
            <pc:sldMk cId="2489477494" sldId="281"/>
            <ac:spMk id="22" creationId="{C8A15529-CAC8-23E2-2C4F-136B29ED54A8}"/>
          </ac:spMkLst>
        </pc:spChg>
        <pc:graphicFrameChg chg="add del mod modGraphic">
          <ac:chgData name="Jump, Vernon A - (Maryland)" userId="d9b0ede6-12aa-4426-9a85-3e4edb98e44b" providerId="ADAL" clId="{6F275308-5D38-4AFD-9E65-75BAABDB3D7C}" dt="2023-01-12T17:21:14.852" v="2523" actId="1032"/>
          <ac:graphicFrameMkLst>
            <pc:docMk/>
            <pc:sldMk cId="2489477494" sldId="281"/>
            <ac:graphicFrameMk id="23" creationId="{75BB32D9-D859-6374-5E18-037522650701}"/>
          </ac:graphicFrameMkLst>
        </pc:graphicFrameChg>
        <pc:graphicFrameChg chg="add del modGraphic">
          <ac:chgData name="Jump, Vernon A - (Maryland)" userId="d9b0ede6-12aa-4426-9a85-3e4edb98e44b" providerId="ADAL" clId="{6F275308-5D38-4AFD-9E65-75BAABDB3D7C}" dt="2023-01-12T17:21:36.804" v="2525" actId="1032"/>
          <ac:graphicFrameMkLst>
            <pc:docMk/>
            <pc:sldMk cId="2489477494" sldId="281"/>
            <ac:graphicFrameMk id="24" creationId="{F66EB511-F0A1-266E-99CF-5B86A1EF911B}"/>
          </ac:graphicFrameMkLst>
        </pc:graphicFrameChg>
        <pc:graphicFrameChg chg="add mod ord modGraphic">
          <ac:chgData name="Jump, Vernon A - (Maryland)" userId="d9b0ede6-12aa-4426-9a85-3e4edb98e44b" providerId="ADAL" clId="{6F275308-5D38-4AFD-9E65-75BAABDB3D7C}" dt="2023-01-12T17:30:01.853" v="3027" actId="26606"/>
          <ac:graphicFrameMkLst>
            <pc:docMk/>
            <pc:sldMk cId="2489477494" sldId="281"/>
            <ac:graphicFrameMk id="25" creationId="{D25F325C-5C9E-BE3D-C522-83A331705E29}"/>
          </ac:graphicFrameMkLst>
        </pc:graphicFrameChg>
        <pc:picChg chg="add del">
          <ac:chgData name="Jump, Vernon A - (Maryland)" userId="d9b0ede6-12aa-4426-9a85-3e4edb98e44b" providerId="ADAL" clId="{6F275308-5D38-4AFD-9E65-75BAABDB3D7C}" dt="2023-01-12T17:10:09.478" v="2453" actId="22"/>
          <ac:picMkLst>
            <pc:docMk/>
            <pc:sldMk cId="2489477494" sldId="281"/>
            <ac:picMk id="21" creationId="{55625C4E-4902-EEF1-648E-268DF84C067E}"/>
          </ac:picMkLst>
        </pc:picChg>
      </pc:sldChg>
      <pc:sldChg chg="addSp delSp modSp new mod chgLayout">
        <pc:chgData name="Jump, Vernon A - (Maryland)" userId="d9b0ede6-12aa-4426-9a85-3e4edb98e44b" providerId="ADAL" clId="{6F275308-5D38-4AFD-9E65-75BAABDB3D7C}" dt="2023-01-12T17:05:44.517" v="2321" actId="20577"/>
        <pc:sldMkLst>
          <pc:docMk/>
          <pc:sldMk cId="4092318434" sldId="282"/>
        </pc:sldMkLst>
        <pc:spChg chg="del mod ord">
          <ac:chgData name="Jump, Vernon A - (Maryland)" userId="d9b0ede6-12aa-4426-9a85-3e4edb98e44b" providerId="ADAL" clId="{6F275308-5D38-4AFD-9E65-75BAABDB3D7C}" dt="2023-01-12T16:35:22.150" v="2252" actId="700"/>
          <ac:spMkLst>
            <pc:docMk/>
            <pc:sldMk cId="4092318434" sldId="282"/>
            <ac:spMk id="2" creationId="{D85F93D0-DF15-9358-F081-5A8754D90D01}"/>
          </ac:spMkLst>
        </pc:spChg>
        <pc:spChg chg="del">
          <ac:chgData name="Jump, Vernon A - (Maryland)" userId="d9b0ede6-12aa-4426-9a85-3e4edb98e44b" providerId="ADAL" clId="{6F275308-5D38-4AFD-9E65-75BAABDB3D7C}" dt="2023-01-12T16:35:22.150" v="2252" actId="700"/>
          <ac:spMkLst>
            <pc:docMk/>
            <pc:sldMk cId="4092318434" sldId="282"/>
            <ac:spMk id="3" creationId="{9CB3B734-DA74-FF1F-A976-1BC3975F440F}"/>
          </ac:spMkLst>
        </pc:spChg>
        <pc:spChg chg="del mod ord">
          <ac:chgData name="Jump, Vernon A - (Maryland)" userId="d9b0ede6-12aa-4426-9a85-3e4edb98e44b" providerId="ADAL" clId="{6F275308-5D38-4AFD-9E65-75BAABDB3D7C}" dt="2023-01-12T16:35:22.150" v="2252" actId="700"/>
          <ac:spMkLst>
            <pc:docMk/>
            <pc:sldMk cId="4092318434" sldId="282"/>
            <ac:spMk id="4" creationId="{181DCBA7-353D-1EB3-3361-6AA3D29FEAB0}"/>
          </ac:spMkLst>
        </pc:spChg>
        <pc:spChg chg="del">
          <ac:chgData name="Jump, Vernon A - (Maryland)" userId="d9b0ede6-12aa-4426-9a85-3e4edb98e44b" providerId="ADAL" clId="{6F275308-5D38-4AFD-9E65-75BAABDB3D7C}" dt="2023-01-12T16:35:22.150" v="2252" actId="700"/>
          <ac:spMkLst>
            <pc:docMk/>
            <pc:sldMk cId="4092318434" sldId="282"/>
            <ac:spMk id="5" creationId="{EC900E6C-7B2E-63AC-526B-4FCE5E1364A0}"/>
          </ac:spMkLst>
        </pc:spChg>
        <pc:spChg chg="del">
          <ac:chgData name="Jump, Vernon A - (Maryland)" userId="d9b0ede6-12aa-4426-9a85-3e4edb98e44b" providerId="ADAL" clId="{6F275308-5D38-4AFD-9E65-75BAABDB3D7C}" dt="2023-01-12T16:35:22.150" v="2252" actId="700"/>
          <ac:spMkLst>
            <pc:docMk/>
            <pc:sldMk cId="4092318434" sldId="282"/>
            <ac:spMk id="6" creationId="{737E7E5C-A921-A3BA-D1AD-DBA121B762CB}"/>
          </ac:spMkLst>
        </pc:spChg>
        <pc:spChg chg="del">
          <ac:chgData name="Jump, Vernon A - (Maryland)" userId="d9b0ede6-12aa-4426-9a85-3e4edb98e44b" providerId="ADAL" clId="{6F275308-5D38-4AFD-9E65-75BAABDB3D7C}" dt="2023-01-12T16:35:22.150" v="2252" actId="700"/>
          <ac:spMkLst>
            <pc:docMk/>
            <pc:sldMk cId="4092318434" sldId="282"/>
            <ac:spMk id="7" creationId="{0CD58E40-F622-7074-ACE1-DAA3D1B80CD5}"/>
          </ac:spMkLst>
        </pc:spChg>
        <pc:spChg chg="del">
          <ac:chgData name="Jump, Vernon A - (Maryland)" userId="d9b0ede6-12aa-4426-9a85-3e4edb98e44b" providerId="ADAL" clId="{6F275308-5D38-4AFD-9E65-75BAABDB3D7C}" dt="2023-01-12T16:35:22.150" v="2252" actId="700"/>
          <ac:spMkLst>
            <pc:docMk/>
            <pc:sldMk cId="4092318434" sldId="282"/>
            <ac:spMk id="8" creationId="{DE1BF810-9720-BC71-DA8C-F9AA793E0FCD}"/>
          </ac:spMkLst>
        </pc:spChg>
        <pc:spChg chg="del">
          <ac:chgData name="Jump, Vernon A - (Maryland)" userId="d9b0ede6-12aa-4426-9a85-3e4edb98e44b" providerId="ADAL" clId="{6F275308-5D38-4AFD-9E65-75BAABDB3D7C}" dt="2023-01-12T16:35:22.150" v="2252" actId="700"/>
          <ac:spMkLst>
            <pc:docMk/>
            <pc:sldMk cId="4092318434" sldId="282"/>
            <ac:spMk id="9" creationId="{CA58FCE8-3701-47F8-39C0-AE13102BC336}"/>
          </ac:spMkLst>
        </pc:spChg>
        <pc:spChg chg="del">
          <ac:chgData name="Jump, Vernon A - (Maryland)" userId="d9b0ede6-12aa-4426-9a85-3e4edb98e44b" providerId="ADAL" clId="{6F275308-5D38-4AFD-9E65-75BAABDB3D7C}" dt="2023-01-12T16:35:22.150" v="2252" actId="700"/>
          <ac:spMkLst>
            <pc:docMk/>
            <pc:sldMk cId="4092318434" sldId="282"/>
            <ac:spMk id="10" creationId="{91F4F6D0-A044-1E6F-13A1-AB9BA7843A1F}"/>
          </ac:spMkLst>
        </pc:spChg>
        <pc:spChg chg="del">
          <ac:chgData name="Jump, Vernon A - (Maryland)" userId="d9b0ede6-12aa-4426-9a85-3e4edb98e44b" providerId="ADAL" clId="{6F275308-5D38-4AFD-9E65-75BAABDB3D7C}" dt="2023-01-12T16:35:22.150" v="2252" actId="700"/>
          <ac:spMkLst>
            <pc:docMk/>
            <pc:sldMk cId="4092318434" sldId="282"/>
            <ac:spMk id="11" creationId="{03500B0D-EEE9-897D-632B-0C65DCCF78D7}"/>
          </ac:spMkLst>
        </pc:spChg>
        <pc:spChg chg="del">
          <ac:chgData name="Jump, Vernon A - (Maryland)" userId="d9b0ede6-12aa-4426-9a85-3e4edb98e44b" providerId="ADAL" clId="{6F275308-5D38-4AFD-9E65-75BAABDB3D7C}" dt="2023-01-12T16:35:22.150" v="2252" actId="700"/>
          <ac:spMkLst>
            <pc:docMk/>
            <pc:sldMk cId="4092318434" sldId="282"/>
            <ac:spMk id="12" creationId="{6E040CD9-A065-4C4D-80D0-386FF319BD55}"/>
          </ac:spMkLst>
        </pc:spChg>
        <pc:spChg chg="del">
          <ac:chgData name="Jump, Vernon A - (Maryland)" userId="d9b0ede6-12aa-4426-9a85-3e4edb98e44b" providerId="ADAL" clId="{6F275308-5D38-4AFD-9E65-75BAABDB3D7C}" dt="2023-01-12T16:35:22.150" v="2252" actId="700"/>
          <ac:spMkLst>
            <pc:docMk/>
            <pc:sldMk cId="4092318434" sldId="282"/>
            <ac:spMk id="13" creationId="{F2C6BD1D-FCCC-635D-EAB7-11FA0D0625E7}"/>
          </ac:spMkLst>
        </pc:spChg>
        <pc:spChg chg="del">
          <ac:chgData name="Jump, Vernon A - (Maryland)" userId="d9b0ede6-12aa-4426-9a85-3e4edb98e44b" providerId="ADAL" clId="{6F275308-5D38-4AFD-9E65-75BAABDB3D7C}" dt="2023-01-12T16:35:22.150" v="2252" actId="700"/>
          <ac:spMkLst>
            <pc:docMk/>
            <pc:sldMk cId="4092318434" sldId="282"/>
            <ac:spMk id="14" creationId="{01F0A555-6924-F5DD-0400-30236953C2CD}"/>
          </ac:spMkLst>
        </pc:spChg>
        <pc:spChg chg="mod ord">
          <ac:chgData name="Jump, Vernon A - (Maryland)" userId="d9b0ede6-12aa-4426-9a85-3e4edb98e44b" providerId="ADAL" clId="{6F275308-5D38-4AFD-9E65-75BAABDB3D7C}" dt="2023-01-12T17:05:44.517" v="2321" actId="20577"/>
          <ac:spMkLst>
            <pc:docMk/>
            <pc:sldMk cId="4092318434" sldId="282"/>
            <ac:spMk id="15" creationId="{6793A7F6-6BC0-79B5-375E-1D275BAB8392}"/>
          </ac:spMkLst>
        </pc:spChg>
        <pc:spChg chg="mod ord">
          <ac:chgData name="Jump, Vernon A - (Maryland)" userId="d9b0ede6-12aa-4426-9a85-3e4edb98e44b" providerId="ADAL" clId="{6F275308-5D38-4AFD-9E65-75BAABDB3D7C}" dt="2023-01-12T17:05:35.818" v="2317"/>
          <ac:spMkLst>
            <pc:docMk/>
            <pc:sldMk cId="4092318434" sldId="282"/>
            <ac:spMk id="16" creationId="{86C90D18-62B9-179B-23B2-A8C90047B361}"/>
          </ac:spMkLst>
        </pc:spChg>
        <pc:spChg chg="mod ord">
          <ac:chgData name="Jump, Vernon A - (Maryland)" userId="d9b0ede6-12aa-4426-9a85-3e4edb98e44b" providerId="ADAL" clId="{6F275308-5D38-4AFD-9E65-75BAABDB3D7C}" dt="2023-01-12T16:35:22.150" v="2252" actId="700"/>
          <ac:spMkLst>
            <pc:docMk/>
            <pc:sldMk cId="4092318434" sldId="282"/>
            <ac:spMk id="17" creationId="{B1C3522A-1D9C-3697-146A-E0DC26C4F11E}"/>
          </ac:spMkLst>
        </pc:spChg>
        <pc:spChg chg="add mod ord">
          <ac:chgData name="Jump, Vernon A - (Maryland)" userId="d9b0ede6-12aa-4426-9a85-3e4edb98e44b" providerId="ADAL" clId="{6F275308-5D38-4AFD-9E65-75BAABDB3D7C}" dt="2023-01-12T16:36:13.343" v="2260" actId="20577"/>
          <ac:spMkLst>
            <pc:docMk/>
            <pc:sldMk cId="4092318434" sldId="282"/>
            <ac:spMk id="18" creationId="{18126C54-3B30-63AE-C065-C1A5969418CB}"/>
          </ac:spMkLst>
        </pc:spChg>
        <pc:spChg chg="add mod ord">
          <ac:chgData name="Jump, Vernon A - (Maryland)" userId="d9b0ede6-12aa-4426-9a85-3e4edb98e44b" providerId="ADAL" clId="{6F275308-5D38-4AFD-9E65-75BAABDB3D7C}" dt="2023-01-12T16:36:20.698" v="2282" actId="20577"/>
          <ac:spMkLst>
            <pc:docMk/>
            <pc:sldMk cId="4092318434" sldId="282"/>
            <ac:spMk id="19" creationId="{716DDA65-8EBC-AA9B-45CD-9FF47984A7F8}"/>
          </ac:spMkLst>
        </pc:spChg>
      </pc:sldChg>
      <pc:sldChg chg="addSp delSp modSp new mod ord modClrScheme chgLayout">
        <pc:chgData name="Jump, Vernon A - (Maryland)" userId="d9b0ede6-12aa-4426-9a85-3e4edb98e44b" providerId="ADAL" clId="{6F275308-5D38-4AFD-9E65-75BAABDB3D7C}" dt="2023-01-12T19:41:41.546" v="3923" actId="20577"/>
        <pc:sldMkLst>
          <pc:docMk/>
          <pc:sldMk cId="2527194989" sldId="283"/>
        </pc:sldMkLst>
        <pc:spChg chg="del mod ord">
          <ac:chgData name="Jump, Vernon A - (Maryland)" userId="d9b0ede6-12aa-4426-9a85-3e4edb98e44b" providerId="ADAL" clId="{6F275308-5D38-4AFD-9E65-75BAABDB3D7C}" dt="2023-01-12T17:02:48.585" v="2291" actId="700"/>
          <ac:spMkLst>
            <pc:docMk/>
            <pc:sldMk cId="2527194989" sldId="283"/>
            <ac:spMk id="2" creationId="{0B33CBDD-B455-DB59-D141-FAC60A4D294D}"/>
          </ac:spMkLst>
        </pc:spChg>
        <pc:spChg chg="del mod ord">
          <ac:chgData name="Jump, Vernon A - (Maryland)" userId="d9b0ede6-12aa-4426-9a85-3e4edb98e44b" providerId="ADAL" clId="{6F275308-5D38-4AFD-9E65-75BAABDB3D7C}" dt="2023-01-12T17:02:48.585" v="2291" actId="700"/>
          <ac:spMkLst>
            <pc:docMk/>
            <pc:sldMk cId="2527194989" sldId="283"/>
            <ac:spMk id="3" creationId="{6883E9F0-552F-2884-E1D0-AC0F024CC365}"/>
          </ac:spMkLst>
        </pc:spChg>
        <pc:spChg chg="del">
          <ac:chgData name="Jump, Vernon A - (Maryland)" userId="d9b0ede6-12aa-4426-9a85-3e4edb98e44b" providerId="ADAL" clId="{6F275308-5D38-4AFD-9E65-75BAABDB3D7C}" dt="2023-01-12T17:02:48.585" v="2291" actId="700"/>
          <ac:spMkLst>
            <pc:docMk/>
            <pc:sldMk cId="2527194989" sldId="283"/>
            <ac:spMk id="4" creationId="{51F21352-7BF3-129A-0251-E4D074B4EA38}"/>
          </ac:spMkLst>
        </pc:spChg>
        <pc:spChg chg="del">
          <ac:chgData name="Jump, Vernon A - (Maryland)" userId="d9b0ede6-12aa-4426-9a85-3e4edb98e44b" providerId="ADAL" clId="{6F275308-5D38-4AFD-9E65-75BAABDB3D7C}" dt="2023-01-12T17:02:48.585" v="2291" actId="700"/>
          <ac:spMkLst>
            <pc:docMk/>
            <pc:sldMk cId="2527194989" sldId="283"/>
            <ac:spMk id="5" creationId="{07988ADF-EF17-BF48-BC94-3B483DBBFE8D}"/>
          </ac:spMkLst>
        </pc:spChg>
        <pc:spChg chg="del">
          <ac:chgData name="Jump, Vernon A - (Maryland)" userId="d9b0ede6-12aa-4426-9a85-3e4edb98e44b" providerId="ADAL" clId="{6F275308-5D38-4AFD-9E65-75BAABDB3D7C}" dt="2023-01-12T17:02:48.585" v="2291" actId="700"/>
          <ac:spMkLst>
            <pc:docMk/>
            <pc:sldMk cId="2527194989" sldId="283"/>
            <ac:spMk id="6" creationId="{94BE62B3-7299-ACE1-1EDD-1F9CD795F5A9}"/>
          </ac:spMkLst>
        </pc:spChg>
        <pc:spChg chg="del">
          <ac:chgData name="Jump, Vernon A - (Maryland)" userId="d9b0ede6-12aa-4426-9a85-3e4edb98e44b" providerId="ADAL" clId="{6F275308-5D38-4AFD-9E65-75BAABDB3D7C}" dt="2023-01-12T17:02:48.585" v="2291" actId="700"/>
          <ac:spMkLst>
            <pc:docMk/>
            <pc:sldMk cId="2527194989" sldId="283"/>
            <ac:spMk id="7" creationId="{232C006B-9C43-3AF7-3B74-33C4E313E0AE}"/>
          </ac:spMkLst>
        </pc:spChg>
        <pc:spChg chg="del">
          <ac:chgData name="Jump, Vernon A - (Maryland)" userId="d9b0ede6-12aa-4426-9a85-3e4edb98e44b" providerId="ADAL" clId="{6F275308-5D38-4AFD-9E65-75BAABDB3D7C}" dt="2023-01-12T17:02:48.585" v="2291" actId="700"/>
          <ac:spMkLst>
            <pc:docMk/>
            <pc:sldMk cId="2527194989" sldId="283"/>
            <ac:spMk id="8" creationId="{80947EF8-63B9-EBA9-18F5-A425C7C70CF0}"/>
          </ac:spMkLst>
        </pc:spChg>
        <pc:spChg chg="del">
          <ac:chgData name="Jump, Vernon A - (Maryland)" userId="d9b0ede6-12aa-4426-9a85-3e4edb98e44b" providerId="ADAL" clId="{6F275308-5D38-4AFD-9E65-75BAABDB3D7C}" dt="2023-01-12T17:02:48.585" v="2291" actId="700"/>
          <ac:spMkLst>
            <pc:docMk/>
            <pc:sldMk cId="2527194989" sldId="283"/>
            <ac:spMk id="9" creationId="{AC620215-0B81-BBE3-C378-416FB869F2D2}"/>
          </ac:spMkLst>
        </pc:spChg>
        <pc:spChg chg="del">
          <ac:chgData name="Jump, Vernon A - (Maryland)" userId="d9b0ede6-12aa-4426-9a85-3e4edb98e44b" providerId="ADAL" clId="{6F275308-5D38-4AFD-9E65-75BAABDB3D7C}" dt="2023-01-12T17:02:48.585" v="2291" actId="700"/>
          <ac:spMkLst>
            <pc:docMk/>
            <pc:sldMk cId="2527194989" sldId="283"/>
            <ac:spMk id="10" creationId="{AEC0D62F-0C33-16AE-7A46-9E630E65F366}"/>
          </ac:spMkLst>
        </pc:spChg>
        <pc:spChg chg="del">
          <ac:chgData name="Jump, Vernon A - (Maryland)" userId="d9b0ede6-12aa-4426-9a85-3e4edb98e44b" providerId="ADAL" clId="{6F275308-5D38-4AFD-9E65-75BAABDB3D7C}" dt="2023-01-12T17:02:48.585" v="2291" actId="700"/>
          <ac:spMkLst>
            <pc:docMk/>
            <pc:sldMk cId="2527194989" sldId="283"/>
            <ac:spMk id="11" creationId="{933A6BC9-4BA6-37F7-5FBC-6EB1DE6E220F}"/>
          </ac:spMkLst>
        </pc:spChg>
        <pc:spChg chg="del">
          <ac:chgData name="Jump, Vernon A - (Maryland)" userId="d9b0ede6-12aa-4426-9a85-3e4edb98e44b" providerId="ADAL" clId="{6F275308-5D38-4AFD-9E65-75BAABDB3D7C}" dt="2023-01-12T17:02:48.585" v="2291" actId="700"/>
          <ac:spMkLst>
            <pc:docMk/>
            <pc:sldMk cId="2527194989" sldId="283"/>
            <ac:spMk id="12" creationId="{427C1653-BDFA-DCDB-CC58-658C12890C57}"/>
          </ac:spMkLst>
        </pc:spChg>
        <pc:spChg chg="del">
          <ac:chgData name="Jump, Vernon A - (Maryland)" userId="d9b0ede6-12aa-4426-9a85-3e4edb98e44b" providerId="ADAL" clId="{6F275308-5D38-4AFD-9E65-75BAABDB3D7C}" dt="2023-01-12T17:02:48.585" v="2291" actId="700"/>
          <ac:spMkLst>
            <pc:docMk/>
            <pc:sldMk cId="2527194989" sldId="283"/>
            <ac:spMk id="13" creationId="{B756C0AB-5298-19AD-463C-AB86896E2B86}"/>
          </ac:spMkLst>
        </pc:spChg>
        <pc:spChg chg="del">
          <ac:chgData name="Jump, Vernon A - (Maryland)" userId="d9b0ede6-12aa-4426-9a85-3e4edb98e44b" providerId="ADAL" clId="{6F275308-5D38-4AFD-9E65-75BAABDB3D7C}" dt="2023-01-12T17:02:48.585" v="2291" actId="700"/>
          <ac:spMkLst>
            <pc:docMk/>
            <pc:sldMk cId="2527194989" sldId="283"/>
            <ac:spMk id="14" creationId="{599E427A-E0AE-0132-A386-8CF9AB463466}"/>
          </ac:spMkLst>
        </pc:spChg>
        <pc:spChg chg="mod ord">
          <ac:chgData name="Jump, Vernon A - (Maryland)" userId="d9b0ede6-12aa-4426-9a85-3e4edb98e44b" providerId="ADAL" clId="{6F275308-5D38-4AFD-9E65-75BAABDB3D7C}" dt="2023-01-12T19:38:21.518" v="3457" actId="26606"/>
          <ac:spMkLst>
            <pc:docMk/>
            <pc:sldMk cId="2527194989" sldId="283"/>
            <ac:spMk id="15" creationId="{30EBF0BF-B17D-5D1C-8A00-784E41D4236A}"/>
          </ac:spMkLst>
        </pc:spChg>
        <pc:spChg chg="mod ord">
          <ac:chgData name="Jump, Vernon A - (Maryland)" userId="d9b0ede6-12aa-4426-9a85-3e4edb98e44b" providerId="ADAL" clId="{6F275308-5D38-4AFD-9E65-75BAABDB3D7C}" dt="2023-01-12T19:38:21.518" v="3457" actId="26606"/>
          <ac:spMkLst>
            <pc:docMk/>
            <pc:sldMk cId="2527194989" sldId="283"/>
            <ac:spMk id="16" creationId="{EC1C0E11-D04C-85A6-9553-B8B65DA869B1}"/>
          </ac:spMkLst>
        </pc:spChg>
        <pc:spChg chg="mod ord">
          <ac:chgData name="Jump, Vernon A - (Maryland)" userId="d9b0ede6-12aa-4426-9a85-3e4edb98e44b" providerId="ADAL" clId="{6F275308-5D38-4AFD-9E65-75BAABDB3D7C}" dt="2023-01-12T19:38:21.518" v="3457" actId="26606"/>
          <ac:spMkLst>
            <pc:docMk/>
            <pc:sldMk cId="2527194989" sldId="283"/>
            <ac:spMk id="17" creationId="{852A864C-BF15-29DC-BC17-0DC3A61FED72}"/>
          </ac:spMkLst>
        </pc:spChg>
        <pc:spChg chg="add mod ord">
          <ac:chgData name="Jump, Vernon A - (Maryland)" userId="d9b0ede6-12aa-4426-9a85-3e4edb98e44b" providerId="ADAL" clId="{6F275308-5D38-4AFD-9E65-75BAABDB3D7C}" dt="2023-01-12T19:38:21.518" v="3457" actId="26606"/>
          <ac:spMkLst>
            <pc:docMk/>
            <pc:sldMk cId="2527194989" sldId="283"/>
            <ac:spMk id="18" creationId="{CBD6E35B-BCC2-A86E-C5DC-AF0AEA56E582}"/>
          </ac:spMkLst>
        </pc:spChg>
        <pc:spChg chg="add del mod ord">
          <ac:chgData name="Jump, Vernon A - (Maryland)" userId="d9b0ede6-12aa-4426-9a85-3e4edb98e44b" providerId="ADAL" clId="{6F275308-5D38-4AFD-9E65-75BAABDB3D7C}" dt="2023-01-12T19:38:21.518" v="3457" actId="26606"/>
          <ac:spMkLst>
            <pc:docMk/>
            <pc:sldMk cId="2527194989" sldId="283"/>
            <ac:spMk id="19" creationId="{BA1EDD8B-67E4-AA88-C52E-5F5C5024C592}"/>
          </ac:spMkLst>
        </pc:spChg>
        <pc:spChg chg="add mod">
          <ac:chgData name="Jump, Vernon A - (Maryland)" userId="d9b0ede6-12aa-4426-9a85-3e4edb98e44b" providerId="ADAL" clId="{6F275308-5D38-4AFD-9E65-75BAABDB3D7C}" dt="2023-01-12T19:41:41.546" v="3923" actId="20577"/>
          <ac:spMkLst>
            <pc:docMk/>
            <pc:sldMk cId="2527194989" sldId="283"/>
            <ac:spMk id="24" creationId="{8AFC04AF-5CEF-25F6-D716-9A434A33A824}"/>
          </ac:spMkLst>
        </pc:spChg>
      </pc:sldChg>
      <pc:sldChg chg="addSp delSp modSp add mod ord modClrScheme chgLayout">
        <pc:chgData name="Jump, Vernon A - (Maryland)" userId="d9b0ede6-12aa-4426-9a85-3e4edb98e44b" providerId="ADAL" clId="{6F275308-5D38-4AFD-9E65-75BAABDB3D7C}" dt="2023-01-12T20:55:19.149" v="5853"/>
        <pc:sldMkLst>
          <pc:docMk/>
          <pc:sldMk cId="3443202193" sldId="284"/>
        </pc:sldMkLst>
        <pc:spChg chg="add del mod ord">
          <ac:chgData name="Jump, Vernon A - (Maryland)" userId="d9b0ede6-12aa-4426-9a85-3e4edb98e44b" providerId="ADAL" clId="{6F275308-5D38-4AFD-9E65-75BAABDB3D7C}" dt="2023-01-12T17:27:07.980" v="2831" actId="1032"/>
          <ac:spMkLst>
            <pc:docMk/>
            <pc:sldMk cId="3443202193" sldId="284"/>
            <ac:spMk id="2" creationId="{E8262922-BEF7-2963-1A1F-39783602D3AD}"/>
          </ac:spMkLst>
        </pc:spChg>
        <pc:spChg chg="mod ord">
          <ac:chgData name="Jump, Vernon A - (Maryland)" userId="d9b0ede6-12aa-4426-9a85-3e4edb98e44b" providerId="ADAL" clId="{6F275308-5D38-4AFD-9E65-75BAABDB3D7C}" dt="2023-01-12T17:29:14.173" v="3007" actId="26606"/>
          <ac:spMkLst>
            <pc:docMk/>
            <pc:sldMk cId="3443202193" sldId="284"/>
            <ac:spMk id="15" creationId="{BFB06E1B-DAEE-BF0D-E7FB-6FA6661B5647}"/>
          </ac:spMkLst>
        </pc:spChg>
        <pc:spChg chg="mod ord">
          <ac:chgData name="Jump, Vernon A - (Maryland)" userId="d9b0ede6-12aa-4426-9a85-3e4edb98e44b" providerId="ADAL" clId="{6F275308-5D38-4AFD-9E65-75BAABDB3D7C}" dt="2023-01-12T17:29:14.173" v="3007" actId="26606"/>
          <ac:spMkLst>
            <pc:docMk/>
            <pc:sldMk cId="3443202193" sldId="284"/>
            <ac:spMk id="16" creationId="{A3C1DB66-AFB0-37CB-91C2-5FFDEA1E8339}"/>
          </ac:spMkLst>
        </pc:spChg>
        <pc:spChg chg="mod ord">
          <ac:chgData name="Jump, Vernon A - (Maryland)" userId="d9b0ede6-12aa-4426-9a85-3e4edb98e44b" providerId="ADAL" clId="{6F275308-5D38-4AFD-9E65-75BAABDB3D7C}" dt="2023-01-12T17:29:14.173" v="3007" actId="26606"/>
          <ac:spMkLst>
            <pc:docMk/>
            <pc:sldMk cId="3443202193" sldId="284"/>
            <ac:spMk id="17" creationId="{6A6E42E1-6E63-DA5A-C6F4-BF029935BB09}"/>
          </ac:spMkLst>
        </pc:spChg>
        <pc:spChg chg="mod ord">
          <ac:chgData name="Jump, Vernon A - (Maryland)" userId="d9b0ede6-12aa-4426-9a85-3e4edb98e44b" providerId="ADAL" clId="{6F275308-5D38-4AFD-9E65-75BAABDB3D7C}" dt="2023-01-12T20:14:28.848" v="4617" actId="6549"/>
          <ac:spMkLst>
            <pc:docMk/>
            <pc:sldMk cId="3443202193" sldId="284"/>
            <ac:spMk id="18" creationId="{41DA0CC4-42FD-6660-EE09-E14D640AF6C4}"/>
          </ac:spMkLst>
        </pc:spChg>
        <pc:spChg chg="del mod ord">
          <ac:chgData name="Jump, Vernon A - (Maryland)" userId="d9b0ede6-12aa-4426-9a85-3e4edb98e44b" providerId="ADAL" clId="{6F275308-5D38-4AFD-9E65-75BAABDB3D7C}" dt="2023-01-12T17:25:39.656" v="2830" actId="700"/>
          <ac:spMkLst>
            <pc:docMk/>
            <pc:sldMk cId="3443202193" sldId="284"/>
            <ac:spMk id="19" creationId="{8A5F8BAB-F2DC-A31B-0052-13D1205ED237}"/>
          </ac:spMkLst>
        </pc:spChg>
        <pc:graphicFrameChg chg="add mod ord modGraphic">
          <ac:chgData name="Jump, Vernon A - (Maryland)" userId="d9b0ede6-12aa-4426-9a85-3e4edb98e44b" providerId="ADAL" clId="{6F275308-5D38-4AFD-9E65-75BAABDB3D7C}" dt="2023-01-12T20:55:19.149" v="5853"/>
          <ac:graphicFrameMkLst>
            <pc:docMk/>
            <pc:sldMk cId="3443202193" sldId="284"/>
            <ac:graphicFrameMk id="3" creationId="{95D8EBA8-CFB6-2709-03B8-294F6AA09267}"/>
          </ac:graphicFrameMkLst>
        </pc:graphicFrameChg>
      </pc:sldChg>
      <pc:sldChg chg="addSp delSp modSp add mod modClrScheme chgLayout">
        <pc:chgData name="Jump, Vernon A - (Maryland)" userId="d9b0ede6-12aa-4426-9a85-3e4edb98e44b" providerId="ADAL" clId="{6F275308-5D38-4AFD-9E65-75BAABDB3D7C}" dt="2023-01-12T20:12:57.379" v="4592" actId="20577"/>
        <pc:sldMkLst>
          <pc:docMk/>
          <pc:sldMk cId="1962866890" sldId="285"/>
        </pc:sldMkLst>
        <pc:spChg chg="add del mod ord">
          <ac:chgData name="Jump, Vernon A - (Maryland)" userId="d9b0ede6-12aa-4426-9a85-3e4edb98e44b" providerId="ADAL" clId="{6F275308-5D38-4AFD-9E65-75BAABDB3D7C}" dt="2023-01-12T18:16:59.755" v="3095" actId="26606"/>
          <ac:spMkLst>
            <pc:docMk/>
            <pc:sldMk cId="1962866890" sldId="285"/>
            <ac:spMk id="2" creationId="{5D535BB6-803D-F524-44D2-984AE6C7D291}"/>
          </ac:spMkLst>
        </pc:spChg>
        <pc:spChg chg="mod ord">
          <ac:chgData name="Jump, Vernon A - (Maryland)" userId="d9b0ede6-12aa-4426-9a85-3e4edb98e44b" providerId="ADAL" clId="{6F275308-5D38-4AFD-9E65-75BAABDB3D7C}" dt="2023-01-12T18:16:59.755" v="3095" actId="26606"/>
          <ac:spMkLst>
            <pc:docMk/>
            <pc:sldMk cId="1962866890" sldId="285"/>
            <ac:spMk id="15" creationId="{BFB06E1B-DAEE-BF0D-E7FB-6FA6661B5647}"/>
          </ac:spMkLst>
        </pc:spChg>
        <pc:spChg chg="mod ord">
          <ac:chgData name="Jump, Vernon A - (Maryland)" userId="d9b0ede6-12aa-4426-9a85-3e4edb98e44b" providerId="ADAL" clId="{6F275308-5D38-4AFD-9E65-75BAABDB3D7C}" dt="2023-01-12T18:16:59.755" v="3095" actId="26606"/>
          <ac:spMkLst>
            <pc:docMk/>
            <pc:sldMk cId="1962866890" sldId="285"/>
            <ac:spMk id="16" creationId="{A3C1DB66-AFB0-37CB-91C2-5FFDEA1E8339}"/>
          </ac:spMkLst>
        </pc:spChg>
        <pc:spChg chg="mod ord">
          <ac:chgData name="Jump, Vernon A - (Maryland)" userId="d9b0ede6-12aa-4426-9a85-3e4edb98e44b" providerId="ADAL" clId="{6F275308-5D38-4AFD-9E65-75BAABDB3D7C}" dt="2023-01-12T18:16:59.755" v="3095" actId="26606"/>
          <ac:spMkLst>
            <pc:docMk/>
            <pc:sldMk cId="1962866890" sldId="285"/>
            <ac:spMk id="17" creationId="{6A6E42E1-6E63-DA5A-C6F4-BF029935BB09}"/>
          </ac:spMkLst>
        </pc:spChg>
        <pc:spChg chg="mod ord">
          <ac:chgData name="Jump, Vernon A - (Maryland)" userId="d9b0ede6-12aa-4426-9a85-3e4edb98e44b" providerId="ADAL" clId="{6F275308-5D38-4AFD-9E65-75BAABDB3D7C}" dt="2023-01-12T20:12:57.379" v="4592" actId="20577"/>
          <ac:spMkLst>
            <pc:docMk/>
            <pc:sldMk cId="1962866890" sldId="285"/>
            <ac:spMk id="18" creationId="{41DA0CC4-42FD-6660-EE09-E14D640AF6C4}"/>
          </ac:spMkLst>
        </pc:spChg>
        <pc:spChg chg="del mod ord">
          <ac:chgData name="Jump, Vernon A - (Maryland)" userId="d9b0ede6-12aa-4426-9a85-3e4edb98e44b" providerId="ADAL" clId="{6F275308-5D38-4AFD-9E65-75BAABDB3D7C}" dt="2023-01-12T17:30:33.657" v="3028" actId="700"/>
          <ac:spMkLst>
            <pc:docMk/>
            <pc:sldMk cId="1962866890" sldId="285"/>
            <ac:spMk id="19" creationId="{8A5F8BAB-F2DC-A31B-0052-13D1205ED237}"/>
          </ac:spMkLst>
        </pc:spChg>
        <pc:spChg chg="add mod">
          <ac:chgData name="Jump, Vernon A - (Maryland)" userId="d9b0ede6-12aa-4426-9a85-3e4edb98e44b" providerId="ADAL" clId="{6F275308-5D38-4AFD-9E65-75BAABDB3D7C}" dt="2023-01-12T18:31:26.947" v="3177" actId="20577"/>
          <ac:spMkLst>
            <pc:docMk/>
            <pc:sldMk cId="1962866890" sldId="285"/>
            <ac:spMk id="23" creationId="{5D8020CB-5B78-F943-039E-F791BDF2CBFD}"/>
          </ac:spMkLst>
        </pc:spChg>
        <pc:spChg chg="add del mod">
          <ac:chgData name="Jump, Vernon A - (Maryland)" userId="d9b0ede6-12aa-4426-9a85-3e4edb98e44b" providerId="ADAL" clId="{6F275308-5D38-4AFD-9E65-75BAABDB3D7C}" dt="2023-01-12T18:18:40.407" v="3153" actId="931"/>
          <ac:spMkLst>
            <pc:docMk/>
            <pc:sldMk cId="1962866890" sldId="285"/>
            <ac:spMk id="25" creationId="{E19A0C95-8880-F26E-ED10-617565903541}"/>
          </ac:spMkLst>
        </pc:spChg>
        <pc:spChg chg="add mod">
          <ac:chgData name="Jump, Vernon A - (Maryland)" userId="d9b0ede6-12aa-4426-9a85-3e4edb98e44b" providerId="ADAL" clId="{6F275308-5D38-4AFD-9E65-75BAABDB3D7C}" dt="2023-01-12T18:30:36.877" v="3162" actId="14100"/>
          <ac:spMkLst>
            <pc:docMk/>
            <pc:sldMk cId="1962866890" sldId="285"/>
            <ac:spMk id="27" creationId="{0309D94A-6C11-0BA3-B1F5-0FE2D263FF3C}"/>
          </ac:spMkLst>
        </pc:spChg>
        <pc:spChg chg="add del mod">
          <ac:chgData name="Jump, Vernon A - (Maryland)" userId="d9b0ede6-12aa-4426-9a85-3e4edb98e44b" providerId="ADAL" clId="{6F275308-5D38-4AFD-9E65-75BAABDB3D7C}" dt="2023-01-12T18:30:17.138" v="3157" actId="931"/>
          <ac:spMkLst>
            <pc:docMk/>
            <pc:sldMk cId="1962866890" sldId="285"/>
            <ac:spMk id="29" creationId="{2B520FDB-7785-B87C-E4CC-4CC407F142B2}"/>
          </ac:spMkLst>
        </pc:spChg>
        <pc:picChg chg="add mod">
          <ac:chgData name="Jump, Vernon A - (Maryland)" userId="d9b0ede6-12aa-4426-9a85-3e4edb98e44b" providerId="ADAL" clId="{6F275308-5D38-4AFD-9E65-75BAABDB3D7C}" dt="2023-01-12T18:31:32.158" v="3178" actId="1076"/>
          <ac:picMkLst>
            <pc:docMk/>
            <pc:sldMk cId="1962866890" sldId="285"/>
            <ac:picMk id="4" creationId="{694C45B0-6818-5521-1BD6-80F374AA2B89}"/>
          </ac:picMkLst>
        </pc:picChg>
        <pc:picChg chg="add mod">
          <ac:chgData name="Jump, Vernon A - (Maryland)" userId="d9b0ede6-12aa-4426-9a85-3e4edb98e44b" providerId="ADAL" clId="{6F275308-5D38-4AFD-9E65-75BAABDB3D7C}" dt="2023-01-12T18:31:37.997" v="3179" actId="1076"/>
          <ac:picMkLst>
            <pc:docMk/>
            <pc:sldMk cId="1962866890" sldId="285"/>
            <ac:picMk id="6" creationId="{786B4CDE-F830-4764-1144-228433BC5289}"/>
          </ac:picMkLst>
        </pc:picChg>
      </pc:sldChg>
      <pc:sldChg chg="addSp delSp modSp add mod modClrScheme chgLayout">
        <pc:chgData name="Jump, Vernon A - (Maryland)" userId="d9b0ede6-12aa-4426-9a85-3e4edb98e44b" providerId="ADAL" clId="{6F275308-5D38-4AFD-9E65-75BAABDB3D7C}" dt="2023-01-12T18:37:49.750" v="3381"/>
        <pc:sldMkLst>
          <pc:docMk/>
          <pc:sldMk cId="361578305" sldId="286"/>
        </pc:sldMkLst>
        <pc:spChg chg="add del mod ord">
          <ac:chgData name="Jump, Vernon A - (Maryland)" userId="d9b0ede6-12aa-4426-9a85-3e4edb98e44b" providerId="ADAL" clId="{6F275308-5D38-4AFD-9E65-75BAABDB3D7C}" dt="2023-01-12T18:34:54.527" v="3223" actId="1032"/>
          <ac:spMkLst>
            <pc:docMk/>
            <pc:sldMk cId="361578305" sldId="286"/>
            <ac:spMk id="2" creationId="{08006CD2-842C-AD34-BA62-D3CFC07C807D}"/>
          </ac:spMkLst>
        </pc:spChg>
        <pc:spChg chg="mod ord">
          <ac:chgData name="Jump, Vernon A - (Maryland)" userId="d9b0ede6-12aa-4426-9a85-3e4edb98e44b" providerId="ADAL" clId="{6F275308-5D38-4AFD-9E65-75BAABDB3D7C}" dt="2023-01-12T18:36:47.372" v="3380" actId="26606"/>
          <ac:spMkLst>
            <pc:docMk/>
            <pc:sldMk cId="361578305" sldId="286"/>
            <ac:spMk id="15" creationId="{BFB06E1B-DAEE-BF0D-E7FB-6FA6661B5647}"/>
          </ac:spMkLst>
        </pc:spChg>
        <pc:spChg chg="mod ord">
          <ac:chgData name="Jump, Vernon A - (Maryland)" userId="d9b0ede6-12aa-4426-9a85-3e4edb98e44b" providerId="ADAL" clId="{6F275308-5D38-4AFD-9E65-75BAABDB3D7C}" dt="2023-01-12T18:36:47.372" v="3380" actId="26606"/>
          <ac:spMkLst>
            <pc:docMk/>
            <pc:sldMk cId="361578305" sldId="286"/>
            <ac:spMk id="16" creationId="{A3C1DB66-AFB0-37CB-91C2-5FFDEA1E8339}"/>
          </ac:spMkLst>
        </pc:spChg>
        <pc:spChg chg="mod ord">
          <ac:chgData name="Jump, Vernon A - (Maryland)" userId="d9b0ede6-12aa-4426-9a85-3e4edb98e44b" providerId="ADAL" clId="{6F275308-5D38-4AFD-9E65-75BAABDB3D7C}" dt="2023-01-12T18:36:47.372" v="3380" actId="26606"/>
          <ac:spMkLst>
            <pc:docMk/>
            <pc:sldMk cId="361578305" sldId="286"/>
            <ac:spMk id="17" creationId="{6A6E42E1-6E63-DA5A-C6F4-BF029935BB09}"/>
          </ac:spMkLst>
        </pc:spChg>
        <pc:spChg chg="mod ord">
          <ac:chgData name="Jump, Vernon A - (Maryland)" userId="d9b0ede6-12aa-4426-9a85-3e4edb98e44b" providerId="ADAL" clId="{6F275308-5D38-4AFD-9E65-75BAABDB3D7C}" dt="2023-01-12T18:36:47.372" v="3380" actId="26606"/>
          <ac:spMkLst>
            <pc:docMk/>
            <pc:sldMk cId="361578305" sldId="286"/>
            <ac:spMk id="18" creationId="{41DA0CC4-42FD-6660-EE09-E14D640AF6C4}"/>
          </ac:spMkLst>
        </pc:spChg>
        <pc:spChg chg="add del mod ord">
          <ac:chgData name="Jump, Vernon A - (Maryland)" userId="d9b0ede6-12aa-4426-9a85-3e4edb98e44b" providerId="ADAL" clId="{6F275308-5D38-4AFD-9E65-75BAABDB3D7C}" dt="2023-01-12T18:34:31.312" v="3222" actId="700"/>
          <ac:spMkLst>
            <pc:docMk/>
            <pc:sldMk cId="361578305" sldId="286"/>
            <ac:spMk id="19" creationId="{8A5F8BAB-F2DC-A31B-0052-13D1205ED237}"/>
          </ac:spMkLst>
        </pc:spChg>
        <pc:spChg chg="add del mod">
          <ac:chgData name="Jump, Vernon A - (Maryland)" userId="d9b0ede6-12aa-4426-9a85-3e4edb98e44b" providerId="ADAL" clId="{6F275308-5D38-4AFD-9E65-75BAABDB3D7C}" dt="2023-01-12T18:34:18.192" v="3221" actId="26606"/>
          <ac:spMkLst>
            <pc:docMk/>
            <pc:sldMk cId="361578305" sldId="286"/>
            <ac:spMk id="24" creationId="{B310A3E4-651B-C7EE-37AF-C144F0ADDDDC}"/>
          </ac:spMkLst>
        </pc:spChg>
        <pc:spChg chg="add del mod">
          <ac:chgData name="Jump, Vernon A - (Maryland)" userId="d9b0ede6-12aa-4426-9a85-3e4edb98e44b" providerId="ADAL" clId="{6F275308-5D38-4AFD-9E65-75BAABDB3D7C}" dt="2023-01-12T18:34:18.192" v="3221" actId="26606"/>
          <ac:spMkLst>
            <pc:docMk/>
            <pc:sldMk cId="361578305" sldId="286"/>
            <ac:spMk id="26" creationId="{B57CC0C5-D0AE-E795-A761-EC56F758C3A6}"/>
          </ac:spMkLst>
        </pc:spChg>
        <pc:spChg chg="add del mod">
          <ac:chgData name="Jump, Vernon A - (Maryland)" userId="d9b0ede6-12aa-4426-9a85-3e4edb98e44b" providerId="ADAL" clId="{6F275308-5D38-4AFD-9E65-75BAABDB3D7C}" dt="2023-01-12T18:34:18.192" v="3221" actId="26606"/>
          <ac:spMkLst>
            <pc:docMk/>
            <pc:sldMk cId="361578305" sldId="286"/>
            <ac:spMk id="28" creationId="{9513348D-4C70-2B78-E0AD-F3DA5497001C}"/>
          </ac:spMkLst>
        </pc:spChg>
        <pc:spChg chg="add del mod">
          <ac:chgData name="Jump, Vernon A - (Maryland)" userId="d9b0ede6-12aa-4426-9a85-3e4edb98e44b" providerId="ADAL" clId="{6F275308-5D38-4AFD-9E65-75BAABDB3D7C}" dt="2023-01-12T18:34:18.192" v="3221" actId="26606"/>
          <ac:spMkLst>
            <pc:docMk/>
            <pc:sldMk cId="361578305" sldId="286"/>
            <ac:spMk id="30" creationId="{7AFD63CF-65D4-9000-EB28-1757AA280257}"/>
          </ac:spMkLst>
        </pc:spChg>
        <pc:graphicFrameChg chg="add mod ord modGraphic">
          <ac:chgData name="Jump, Vernon A - (Maryland)" userId="d9b0ede6-12aa-4426-9a85-3e4edb98e44b" providerId="ADAL" clId="{6F275308-5D38-4AFD-9E65-75BAABDB3D7C}" dt="2023-01-12T18:37:49.750" v="3381"/>
          <ac:graphicFrameMkLst>
            <pc:docMk/>
            <pc:sldMk cId="361578305" sldId="286"/>
            <ac:graphicFrameMk id="3" creationId="{EBF3AEB3-789A-E0BF-2C9A-FAB1D111EB73}"/>
          </ac:graphicFrameMkLst>
        </pc:graphicFrameChg>
      </pc:sldChg>
      <pc:sldChg chg="addSp delSp modSp new del mod ord">
        <pc:chgData name="Jump, Vernon A - (Maryland)" userId="d9b0ede6-12aa-4426-9a85-3e4edb98e44b" providerId="ADAL" clId="{6F275308-5D38-4AFD-9E65-75BAABDB3D7C}" dt="2023-01-12T20:15:01.515" v="4623" actId="47"/>
        <pc:sldMkLst>
          <pc:docMk/>
          <pc:sldMk cId="1731504638" sldId="287"/>
        </pc:sldMkLst>
        <pc:spChg chg="mod">
          <ac:chgData name="Jump, Vernon A - (Maryland)" userId="d9b0ede6-12aa-4426-9a85-3e4edb98e44b" providerId="ADAL" clId="{6F275308-5D38-4AFD-9E65-75BAABDB3D7C}" dt="2023-01-12T17:31:47.424" v="3032"/>
          <ac:spMkLst>
            <pc:docMk/>
            <pc:sldMk cId="1731504638" sldId="287"/>
            <ac:spMk id="2" creationId="{3553A57B-AF07-B02B-9B3B-E6EC30D6187C}"/>
          </ac:spMkLst>
        </pc:spChg>
        <pc:spChg chg="del">
          <ac:chgData name="Jump, Vernon A - (Maryland)" userId="d9b0ede6-12aa-4426-9a85-3e4edb98e44b" providerId="ADAL" clId="{6F275308-5D38-4AFD-9E65-75BAABDB3D7C}" dt="2023-01-12T18:11:59.544" v="3048" actId="478"/>
          <ac:spMkLst>
            <pc:docMk/>
            <pc:sldMk cId="1731504638" sldId="287"/>
            <ac:spMk id="3" creationId="{3765B95E-69B3-3B46-F87D-763A6205D37B}"/>
          </ac:spMkLst>
        </pc:spChg>
        <pc:spChg chg="mod">
          <ac:chgData name="Jump, Vernon A - (Maryland)" userId="d9b0ede6-12aa-4426-9a85-3e4edb98e44b" providerId="ADAL" clId="{6F275308-5D38-4AFD-9E65-75BAABDB3D7C}" dt="2023-01-12T18:12:05.596" v="3053" actId="20577"/>
          <ac:spMkLst>
            <pc:docMk/>
            <pc:sldMk cId="1731504638" sldId="287"/>
            <ac:spMk id="4" creationId="{2B85472F-D324-5204-C718-0A3A7D4C92F1}"/>
          </ac:spMkLst>
        </pc:spChg>
        <pc:spChg chg="mod">
          <ac:chgData name="Jump, Vernon A - (Maryland)" userId="d9b0ede6-12aa-4426-9a85-3e4edb98e44b" providerId="ADAL" clId="{6F275308-5D38-4AFD-9E65-75BAABDB3D7C}" dt="2023-01-12T18:12:02.679" v="3049"/>
          <ac:spMkLst>
            <pc:docMk/>
            <pc:sldMk cId="1731504638" sldId="287"/>
            <ac:spMk id="5" creationId="{F46913DF-2D4B-3A3D-D84E-BD6CEAC31AFB}"/>
          </ac:spMkLst>
        </pc:spChg>
        <pc:spChg chg="add mod">
          <ac:chgData name="Jump, Vernon A - (Maryland)" userId="d9b0ede6-12aa-4426-9a85-3e4edb98e44b" providerId="ADAL" clId="{6F275308-5D38-4AFD-9E65-75BAABDB3D7C}" dt="2023-01-12T18:14:41.322" v="3068" actId="1076"/>
          <ac:spMkLst>
            <pc:docMk/>
            <pc:sldMk cId="1731504638" sldId="287"/>
            <ac:spMk id="9" creationId="{F373CD86-638F-AE0F-B5F2-1529D23E1D16}"/>
          </ac:spMkLst>
        </pc:spChg>
        <pc:spChg chg="add mod">
          <ac:chgData name="Jump, Vernon A - (Maryland)" userId="d9b0ede6-12aa-4426-9a85-3e4edb98e44b" providerId="ADAL" clId="{6F275308-5D38-4AFD-9E65-75BAABDB3D7C}" dt="2023-01-12T18:16:20.286" v="3094" actId="1076"/>
          <ac:spMkLst>
            <pc:docMk/>
            <pc:sldMk cId="1731504638" sldId="287"/>
            <ac:spMk id="12" creationId="{FFF8F4CF-623D-E078-3E79-F1FDBFF6AB07}"/>
          </ac:spMkLst>
        </pc:spChg>
        <pc:picChg chg="add mod">
          <ac:chgData name="Jump, Vernon A - (Maryland)" userId="d9b0ede6-12aa-4426-9a85-3e4edb98e44b" providerId="ADAL" clId="{6F275308-5D38-4AFD-9E65-75BAABDB3D7C}" dt="2023-01-12T18:14:18.581" v="3059" actId="1076"/>
          <ac:picMkLst>
            <pc:docMk/>
            <pc:sldMk cId="1731504638" sldId="287"/>
            <ac:picMk id="8" creationId="{4AA949AE-9786-8FA2-2FCA-8EE21764CBC4}"/>
          </ac:picMkLst>
        </pc:picChg>
        <pc:picChg chg="add mod">
          <ac:chgData name="Jump, Vernon A - (Maryland)" userId="d9b0ede6-12aa-4426-9a85-3e4edb98e44b" providerId="ADAL" clId="{6F275308-5D38-4AFD-9E65-75BAABDB3D7C}" dt="2023-01-12T18:15:55.541" v="3075" actId="1076"/>
          <ac:picMkLst>
            <pc:docMk/>
            <pc:sldMk cId="1731504638" sldId="287"/>
            <ac:picMk id="11" creationId="{4B284631-BD95-5489-CAAF-9DE067C7583B}"/>
          </ac:picMkLst>
        </pc:picChg>
      </pc:sldChg>
      <pc:sldChg chg="addSp delSp modSp new mod">
        <pc:chgData name="Jump, Vernon A - (Maryland)" userId="d9b0ede6-12aa-4426-9a85-3e4edb98e44b" providerId="ADAL" clId="{6F275308-5D38-4AFD-9E65-75BAABDB3D7C}" dt="2023-01-12T18:11:54.294" v="3047" actId="20577"/>
        <pc:sldMkLst>
          <pc:docMk/>
          <pc:sldMk cId="2627335305" sldId="288"/>
        </pc:sldMkLst>
        <pc:spChg chg="mod">
          <ac:chgData name="Jump, Vernon A - (Maryland)" userId="d9b0ede6-12aa-4426-9a85-3e4edb98e44b" providerId="ADAL" clId="{6F275308-5D38-4AFD-9E65-75BAABDB3D7C}" dt="2023-01-12T17:31:23.821" v="3031"/>
          <ac:spMkLst>
            <pc:docMk/>
            <pc:sldMk cId="2627335305" sldId="288"/>
            <ac:spMk id="2" creationId="{DB0A9CE0-F57D-9501-1652-61EB386CEC2A}"/>
          </ac:spMkLst>
        </pc:spChg>
        <pc:spChg chg="del">
          <ac:chgData name="Jump, Vernon A - (Maryland)" userId="d9b0ede6-12aa-4426-9a85-3e4edb98e44b" providerId="ADAL" clId="{6F275308-5D38-4AFD-9E65-75BAABDB3D7C}" dt="2023-01-12T18:11:10.913" v="3037" actId="478"/>
          <ac:spMkLst>
            <pc:docMk/>
            <pc:sldMk cId="2627335305" sldId="288"/>
            <ac:spMk id="3" creationId="{89AC0AEE-56D6-A915-DAE9-5BBAFDCB1470}"/>
          </ac:spMkLst>
        </pc:spChg>
        <pc:spChg chg="mod">
          <ac:chgData name="Jump, Vernon A - (Maryland)" userId="d9b0ede6-12aa-4426-9a85-3e4edb98e44b" providerId="ADAL" clId="{6F275308-5D38-4AFD-9E65-75BAABDB3D7C}" dt="2023-01-12T18:11:54.294" v="3047" actId="20577"/>
          <ac:spMkLst>
            <pc:docMk/>
            <pc:sldMk cId="2627335305" sldId="288"/>
            <ac:spMk id="4" creationId="{13C1E73E-92A6-4F90-68DE-83B09A817033}"/>
          </ac:spMkLst>
        </pc:spChg>
        <pc:spChg chg="mod">
          <ac:chgData name="Jump, Vernon A - (Maryland)" userId="d9b0ede6-12aa-4426-9a85-3e4edb98e44b" providerId="ADAL" clId="{6F275308-5D38-4AFD-9E65-75BAABDB3D7C}" dt="2023-01-12T18:11:51.061" v="3043"/>
          <ac:spMkLst>
            <pc:docMk/>
            <pc:sldMk cId="2627335305" sldId="288"/>
            <ac:spMk id="5" creationId="{D2BD2C59-F546-8376-7FA0-BA786DEF0D70}"/>
          </ac:spMkLst>
        </pc:spChg>
        <pc:spChg chg="add del">
          <ac:chgData name="Jump, Vernon A - (Maryland)" userId="d9b0ede6-12aa-4426-9a85-3e4edb98e44b" providerId="ADAL" clId="{6F275308-5D38-4AFD-9E65-75BAABDB3D7C}" dt="2023-01-12T18:04:28.969" v="3034" actId="22"/>
          <ac:spMkLst>
            <pc:docMk/>
            <pc:sldMk cId="2627335305" sldId="288"/>
            <ac:spMk id="8" creationId="{4D305478-9CD1-595F-91D6-AA31B8A01EA6}"/>
          </ac:spMkLst>
        </pc:spChg>
        <pc:picChg chg="add del">
          <ac:chgData name="Jump, Vernon A - (Maryland)" userId="d9b0ede6-12aa-4426-9a85-3e4edb98e44b" providerId="ADAL" clId="{6F275308-5D38-4AFD-9E65-75BAABDB3D7C}" dt="2023-01-12T18:06:54.356" v="3036" actId="22"/>
          <ac:picMkLst>
            <pc:docMk/>
            <pc:sldMk cId="2627335305" sldId="288"/>
            <ac:picMk id="10" creationId="{609BCDA6-9715-17D5-DC4D-83472892D6BB}"/>
          </ac:picMkLst>
        </pc:picChg>
        <pc:picChg chg="add mod">
          <ac:chgData name="Jump, Vernon A - (Maryland)" userId="d9b0ede6-12aa-4426-9a85-3e4edb98e44b" providerId="ADAL" clId="{6F275308-5D38-4AFD-9E65-75BAABDB3D7C}" dt="2023-01-12T18:11:38.721" v="3042" actId="1076"/>
          <ac:picMkLst>
            <pc:docMk/>
            <pc:sldMk cId="2627335305" sldId="288"/>
            <ac:picMk id="12" creationId="{832BB3B2-04AE-128C-0D2C-9F3586F33320}"/>
          </ac:picMkLst>
        </pc:picChg>
      </pc:sldChg>
      <pc:sldChg chg="addSp delSp modSp new mod">
        <pc:chgData name="Jump, Vernon A - (Maryland)" userId="d9b0ede6-12aa-4426-9a85-3e4edb98e44b" providerId="ADAL" clId="{6F275308-5D38-4AFD-9E65-75BAABDB3D7C}" dt="2023-01-12T19:38:00.929" v="3442" actId="1076"/>
        <pc:sldMkLst>
          <pc:docMk/>
          <pc:sldMk cId="1132389702" sldId="289"/>
        </pc:sldMkLst>
        <pc:spChg chg="mod">
          <ac:chgData name="Jump, Vernon A - (Maryland)" userId="d9b0ede6-12aa-4426-9a85-3e4edb98e44b" providerId="ADAL" clId="{6F275308-5D38-4AFD-9E65-75BAABDB3D7C}" dt="2023-01-12T18:38:34.748" v="3388"/>
          <ac:spMkLst>
            <pc:docMk/>
            <pc:sldMk cId="1132389702" sldId="289"/>
            <ac:spMk id="2" creationId="{81782F39-4B08-9F95-A142-D5D9111010E4}"/>
          </ac:spMkLst>
        </pc:spChg>
        <pc:spChg chg="del">
          <ac:chgData name="Jump, Vernon A - (Maryland)" userId="d9b0ede6-12aa-4426-9a85-3e4edb98e44b" providerId="ADAL" clId="{6F275308-5D38-4AFD-9E65-75BAABDB3D7C}" dt="2023-01-12T19:33:33.232" v="3429" actId="478"/>
          <ac:spMkLst>
            <pc:docMk/>
            <pc:sldMk cId="1132389702" sldId="289"/>
            <ac:spMk id="3" creationId="{B0813B91-3731-B7E3-E08B-6C99D24E5832}"/>
          </ac:spMkLst>
        </pc:spChg>
        <pc:spChg chg="mod">
          <ac:chgData name="Jump, Vernon A - (Maryland)" userId="d9b0ede6-12aa-4426-9a85-3e4edb98e44b" providerId="ADAL" clId="{6F275308-5D38-4AFD-9E65-75BAABDB3D7C}" dt="2023-01-12T18:38:24.379" v="3387" actId="20577"/>
          <ac:spMkLst>
            <pc:docMk/>
            <pc:sldMk cId="1132389702" sldId="289"/>
            <ac:spMk id="4" creationId="{43BE5C50-E946-FCCA-4140-70DE5C84B08A}"/>
          </ac:spMkLst>
        </pc:spChg>
        <pc:spChg chg="mod">
          <ac:chgData name="Jump, Vernon A - (Maryland)" userId="d9b0ede6-12aa-4426-9a85-3e4edb98e44b" providerId="ADAL" clId="{6F275308-5D38-4AFD-9E65-75BAABDB3D7C}" dt="2023-01-12T18:38:21.413" v="3383"/>
          <ac:spMkLst>
            <pc:docMk/>
            <pc:sldMk cId="1132389702" sldId="289"/>
            <ac:spMk id="5" creationId="{C30AFFDA-5D56-7A26-91B1-FEAF9DD9238F}"/>
          </ac:spMkLst>
        </pc:spChg>
        <pc:picChg chg="add mod">
          <ac:chgData name="Jump, Vernon A - (Maryland)" userId="d9b0ede6-12aa-4426-9a85-3e4edb98e44b" providerId="ADAL" clId="{6F275308-5D38-4AFD-9E65-75BAABDB3D7C}" dt="2023-01-12T19:33:53.327" v="3434" actId="1076"/>
          <ac:picMkLst>
            <pc:docMk/>
            <pc:sldMk cId="1132389702" sldId="289"/>
            <ac:picMk id="8" creationId="{E2510613-381E-EA5F-906B-4294ED44FFFA}"/>
          </ac:picMkLst>
        </pc:picChg>
        <pc:picChg chg="add mod">
          <ac:chgData name="Jump, Vernon A - (Maryland)" userId="d9b0ede6-12aa-4426-9a85-3e4edb98e44b" providerId="ADAL" clId="{6F275308-5D38-4AFD-9E65-75BAABDB3D7C}" dt="2023-01-12T19:38:00.929" v="3442" actId="1076"/>
          <ac:picMkLst>
            <pc:docMk/>
            <pc:sldMk cId="1132389702" sldId="289"/>
            <ac:picMk id="10" creationId="{DD4A814A-2ED6-859B-17FC-149AB9A132B7}"/>
          </ac:picMkLst>
        </pc:picChg>
      </pc:sldChg>
      <pc:sldChg chg="addSp delSp modSp add mod">
        <pc:chgData name="Jump, Vernon A - (Maryland)" userId="d9b0ede6-12aa-4426-9a85-3e4edb98e44b" providerId="ADAL" clId="{6F275308-5D38-4AFD-9E65-75BAABDB3D7C}" dt="2023-01-12T19:29:40.570" v="3428" actId="27614"/>
        <pc:sldMkLst>
          <pc:docMk/>
          <pc:sldMk cId="1166478687" sldId="290"/>
        </pc:sldMkLst>
        <pc:spChg chg="mod">
          <ac:chgData name="Jump, Vernon A - (Maryland)" userId="d9b0ede6-12aa-4426-9a85-3e4edb98e44b" providerId="ADAL" clId="{6F275308-5D38-4AFD-9E65-75BAABDB3D7C}" dt="2023-01-12T18:42:43.147" v="3410" actId="20577"/>
          <ac:spMkLst>
            <pc:docMk/>
            <pc:sldMk cId="1166478687" sldId="290"/>
            <ac:spMk id="2" creationId="{3553A57B-AF07-B02B-9B3B-E6EC30D6187C}"/>
          </ac:spMkLst>
        </pc:spChg>
        <pc:spChg chg="del mod">
          <ac:chgData name="Jump, Vernon A - (Maryland)" userId="d9b0ede6-12aa-4426-9a85-3e4edb98e44b" providerId="ADAL" clId="{6F275308-5D38-4AFD-9E65-75BAABDB3D7C}" dt="2023-01-12T18:43:10.183" v="3411" actId="478"/>
          <ac:spMkLst>
            <pc:docMk/>
            <pc:sldMk cId="1166478687" sldId="290"/>
            <ac:spMk id="9" creationId="{F373CD86-638F-AE0F-B5F2-1529D23E1D16}"/>
          </ac:spMkLst>
        </pc:spChg>
        <pc:spChg chg="del">
          <ac:chgData name="Jump, Vernon A - (Maryland)" userId="d9b0ede6-12aa-4426-9a85-3e4edb98e44b" providerId="ADAL" clId="{6F275308-5D38-4AFD-9E65-75BAABDB3D7C}" dt="2023-01-12T18:42:38.663" v="3406" actId="478"/>
          <ac:spMkLst>
            <pc:docMk/>
            <pc:sldMk cId="1166478687" sldId="290"/>
            <ac:spMk id="12" creationId="{FFF8F4CF-623D-E078-3E79-F1FDBFF6AB07}"/>
          </ac:spMkLst>
        </pc:spChg>
        <pc:picChg chg="add mod">
          <ac:chgData name="Jump, Vernon A - (Maryland)" userId="d9b0ede6-12aa-4426-9a85-3e4edb98e44b" providerId="ADAL" clId="{6F275308-5D38-4AFD-9E65-75BAABDB3D7C}" dt="2023-01-12T19:29:39.228" v="3427" actId="1076"/>
          <ac:picMkLst>
            <pc:docMk/>
            <pc:sldMk cId="1166478687" sldId="290"/>
            <ac:picMk id="7" creationId="{FA2D1474-E6C4-1AB3-CB1F-19AB3D3F4EF8}"/>
          </ac:picMkLst>
        </pc:picChg>
        <pc:picChg chg="add mod">
          <ac:chgData name="Jump, Vernon A - (Maryland)" userId="d9b0ede6-12aa-4426-9a85-3e4edb98e44b" providerId="ADAL" clId="{6F275308-5D38-4AFD-9E65-75BAABDB3D7C}" dt="2023-01-12T19:29:40.570" v="3428" actId="27614"/>
          <ac:picMkLst>
            <pc:docMk/>
            <pc:sldMk cId="1166478687" sldId="290"/>
            <ac:picMk id="8" creationId="{12AF3DAB-14F4-41B0-85BE-AF2C20AC63BF}"/>
          </ac:picMkLst>
        </pc:picChg>
        <pc:picChg chg="del mod">
          <ac:chgData name="Jump, Vernon A - (Maryland)" userId="d9b0ede6-12aa-4426-9a85-3e4edb98e44b" providerId="ADAL" clId="{6F275308-5D38-4AFD-9E65-75BAABDB3D7C}" dt="2023-01-12T18:42:31.984" v="3405" actId="478"/>
          <ac:picMkLst>
            <pc:docMk/>
            <pc:sldMk cId="1166478687" sldId="290"/>
            <ac:picMk id="8" creationId="{4AA949AE-9786-8FA2-2FCA-8EE21764CBC4}"/>
          </ac:picMkLst>
        </pc:picChg>
        <pc:picChg chg="del">
          <ac:chgData name="Jump, Vernon A - (Maryland)" userId="d9b0ede6-12aa-4426-9a85-3e4edb98e44b" providerId="ADAL" clId="{6F275308-5D38-4AFD-9E65-75BAABDB3D7C}" dt="2023-01-12T18:42:30.280" v="3404" actId="478"/>
          <ac:picMkLst>
            <pc:docMk/>
            <pc:sldMk cId="1166478687" sldId="290"/>
            <ac:picMk id="11" creationId="{4B284631-BD95-5489-CAAF-9DE067C7583B}"/>
          </ac:picMkLst>
        </pc:picChg>
      </pc:sldChg>
      <pc:sldChg chg="addSp delSp modSp new mod modClrScheme chgLayout">
        <pc:chgData name="Jump, Vernon A - (Maryland)" userId="d9b0ede6-12aa-4426-9a85-3e4edb98e44b" providerId="ADAL" clId="{6F275308-5D38-4AFD-9E65-75BAABDB3D7C}" dt="2023-01-12T20:09:46.596" v="4408" actId="20577"/>
        <pc:sldMkLst>
          <pc:docMk/>
          <pc:sldMk cId="2462125257" sldId="291"/>
        </pc:sldMkLst>
        <pc:spChg chg="del mod ord">
          <ac:chgData name="Jump, Vernon A - (Maryland)" userId="d9b0ede6-12aa-4426-9a85-3e4edb98e44b" providerId="ADAL" clId="{6F275308-5D38-4AFD-9E65-75BAABDB3D7C}" dt="2023-01-12T19:42:25.008" v="3943" actId="700"/>
          <ac:spMkLst>
            <pc:docMk/>
            <pc:sldMk cId="2462125257" sldId="291"/>
            <ac:spMk id="2" creationId="{7B657EC5-B440-C419-1B2D-495BDEAC3A50}"/>
          </ac:spMkLst>
        </pc:spChg>
        <pc:spChg chg="del mod ord">
          <ac:chgData name="Jump, Vernon A - (Maryland)" userId="d9b0ede6-12aa-4426-9a85-3e4edb98e44b" providerId="ADAL" clId="{6F275308-5D38-4AFD-9E65-75BAABDB3D7C}" dt="2023-01-12T19:42:25.008" v="3943" actId="700"/>
          <ac:spMkLst>
            <pc:docMk/>
            <pc:sldMk cId="2462125257" sldId="291"/>
            <ac:spMk id="3" creationId="{2E92F8B6-C98B-480A-CA4B-9BB85B6D490C}"/>
          </ac:spMkLst>
        </pc:spChg>
        <pc:spChg chg="mod ord">
          <ac:chgData name="Jump, Vernon A - (Maryland)" userId="d9b0ede6-12aa-4426-9a85-3e4edb98e44b" providerId="ADAL" clId="{6F275308-5D38-4AFD-9E65-75BAABDB3D7C}" dt="2023-01-12T20:09:46.596" v="4408" actId="20577"/>
          <ac:spMkLst>
            <pc:docMk/>
            <pc:sldMk cId="2462125257" sldId="291"/>
            <ac:spMk id="4" creationId="{0236D6FE-E5F0-4C82-7856-4E123C81FE6A}"/>
          </ac:spMkLst>
        </pc:spChg>
        <pc:spChg chg="mod ord">
          <ac:chgData name="Jump, Vernon A - (Maryland)" userId="d9b0ede6-12aa-4426-9a85-3e4edb98e44b" providerId="ADAL" clId="{6F275308-5D38-4AFD-9E65-75BAABDB3D7C}" dt="2023-01-12T20:09:43.919" v="4404"/>
          <ac:spMkLst>
            <pc:docMk/>
            <pc:sldMk cId="2462125257" sldId="291"/>
            <ac:spMk id="5" creationId="{24AC8F89-2A37-3279-1161-08DD53746514}"/>
          </ac:spMkLst>
        </pc:spChg>
        <pc:spChg chg="mod ord">
          <ac:chgData name="Jump, Vernon A - (Maryland)" userId="d9b0ede6-12aa-4426-9a85-3e4edb98e44b" providerId="ADAL" clId="{6F275308-5D38-4AFD-9E65-75BAABDB3D7C}" dt="2023-01-12T19:42:25.008" v="3943" actId="700"/>
          <ac:spMkLst>
            <pc:docMk/>
            <pc:sldMk cId="2462125257" sldId="291"/>
            <ac:spMk id="6" creationId="{69671678-B6FF-6F17-14B6-A58D49680ADD}"/>
          </ac:spMkLst>
        </pc:spChg>
        <pc:spChg chg="add mod ord">
          <ac:chgData name="Jump, Vernon A - (Maryland)" userId="d9b0ede6-12aa-4426-9a85-3e4edb98e44b" providerId="ADAL" clId="{6F275308-5D38-4AFD-9E65-75BAABDB3D7C}" dt="2023-01-12T19:42:36.306" v="3953" actId="20577"/>
          <ac:spMkLst>
            <pc:docMk/>
            <pc:sldMk cId="2462125257" sldId="291"/>
            <ac:spMk id="7" creationId="{0A3922C0-38F6-BB8A-A47A-069B1E84E6AB}"/>
          </ac:spMkLst>
        </pc:spChg>
        <pc:spChg chg="add mod ord">
          <ac:chgData name="Jump, Vernon A - (Maryland)" userId="d9b0ede6-12aa-4426-9a85-3e4edb98e44b" providerId="ADAL" clId="{6F275308-5D38-4AFD-9E65-75BAABDB3D7C}" dt="2023-01-12T19:45:06.048" v="4274" actId="313"/>
          <ac:spMkLst>
            <pc:docMk/>
            <pc:sldMk cId="2462125257" sldId="291"/>
            <ac:spMk id="8" creationId="{C67FECD9-FED0-6A8A-B167-6FF56E0EBEC2}"/>
          </ac:spMkLst>
        </pc:spChg>
      </pc:sldChg>
      <pc:sldChg chg="addSp delSp modSp add mod">
        <pc:chgData name="Jump, Vernon A - (Maryland)" userId="d9b0ede6-12aa-4426-9a85-3e4edb98e44b" providerId="ADAL" clId="{6F275308-5D38-4AFD-9E65-75BAABDB3D7C}" dt="2023-01-12T21:15:58.984" v="6309" actId="14100"/>
        <pc:sldMkLst>
          <pc:docMk/>
          <pc:sldMk cId="3989735364" sldId="292"/>
        </pc:sldMkLst>
        <pc:spChg chg="mod">
          <ac:chgData name="Jump, Vernon A - (Maryland)" userId="d9b0ede6-12aa-4426-9a85-3e4edb98e44b" providerId="ADAL" clId="{6F275308-5D38-4AFD-9E65-75BAABDB3D7C}" dt="2023-01-12T21:05:26.766" v="6188" actId="20577"/>
          <ac:spMkLst>
            <pc:docMk/>
            <pc:sldMk cId="3989735364" sldId="292"/>
            <ac:spMk id="2" creationId="{4F6A2D15-4D68-4BF7-9421-032AE6C8852C}"/>
          </ac:spMkLst>
        </pc:spChg>
        <pc:spChg chg="mod">
          <ac:chgData name="Jump, Vernon A - (Maryland)" userId="d9b0ede6-12aa-4426-9a85-3e4edb98e44b" providerId="ADAL" clId="{6F275308-5D38-4AFD-9E65-75BAABDB3D7C}" dt="2023-01-12T21:07:26.619" v="6211" actId="14100"/>
          <ac:spMkLst>
            <pc:docMk/>
            <pc:sldMk cId="3989735364" sldId="292"/>
            <ac:spMk id="3" creationId="{78BCC184-1096-457B-AB72-BD49E6E54117}"/>
          </ac:spMkLst>
        </pc:spChg>
        <pc:spChg chg="add del mod">
          <ac:chgData name="Jump, Vernon A - (Maryland)" userId="d9b0ede6-12aa-4426-9a85-3e4edb98e44b" providerId="ADAL" clId="{6F275308-5D38-4AFD-9E65-75BAABDB3D7C}" dt="2023-01-12T21:05:11.527" v="6153" actId="478"/>
          <ac:spMkLst>
            <pc:docMk/>
            <pc:sldMk cId="3989735364" sldId="292"/>
            <ac:spMk id="5" creationId="{FA90312D-7AED-33A3-7249-523173C11809}"/>
          </ac:spMkLst>
        </pc:spChg>
        <pc:spChg chg="add del mod">
          <ac:chgData name="Jump, Vernon A - (Maryland)" userId="d9b0ede6-12aa-4426-9a85-3e4edb98e44b" providerId="ADAL" clId="{6F275308-5D38-4AFD-9E65-75BAABDB3D7C}" dt="2023-01-12T21:15:39.161" v="6305" actId="931"/>
          <ac:spMkLst>
            <pc:docMk/>
            <pc:sldMk cId="3989735364" sldId="292"/>
            <ac:spMk id="7" creationId="{E1F0BA0C-B204-6C0D-EEAA-0B2A9F616338}"/>
          </ac:spMkLst>
        </pc:spChg>
        <pc:spChg chg="mod">
          <ac:chgData name="Jump, Vernon A - (Maryland)" userId="d9b0ede6-12aa-4426-9a85-3e4edb98e44b" providerId="ADAL" clId="{6F275308-5D38-4AFD-9E65-75BAABDB3D7C}" dt="2023-01-12T21:07:06.452" v="6207" actId="14100"/>
          <ac:spMkLst>
            <pc:docMk/>
            <pc:sldMk cId="3989735364" sldId="292"/>
            <ac:spMk id="8" creationId="{8F0714D4-1A7C-4D7F-A5C0-4F766382B6A9}"/>
          </ac:spMkLst>
        </pc:spChg>
        <pc:spChg chg="mod">
          <ac:chgData name="Jump, Vernon A - (Maryland)" userId="d9b0ede6-12aa-4426-9a85-3e4edb98e44b" providerId="ADAL" clId="{6F275308-5D38-4AFD-9E65-75BAABDB3D7C}" dt="2023-01-12T21:07:13.645" v="6208" actId="14100"/>
          <ac:spMkLst>
            <pc:docMk/>
            <pc:sldMk cId="3989735364" sldId="292"/>
            <ac:spMk id="9" creationId="{36AEE506-9967-4592-BC98-D3FD3028A8E5}"/>
          </ac:spMkLst>
        </pc:spChg>
        <pc:spChg chg="del">
          <ac:chgData name="Jump, Vernon A - (Maryland)" userId="d9b0ede6-12aa-4426-9a85-3e4edb98e44b" providerId="ADAL" clId="{6F275308-5D38-4AFD-9E65-75BAABDB3D7C}" dt="2023-01-12T21:05:14.119" v="6154" actId="478"/>
          <ac:spMkLst>
            <pc:docMk/>
            <pc:sldMk cId="3989735364" sldId="292"/>
            <ac:spMk id="10" creationId="{F5F1AEEC-D56B-4D10-B1F5-63AA91152B53}"/>
          </ac:spMkLst>
        </pc:spChg>
        <pc:spChg chg="mod">
          <ac:chgData name="Jump, Vernon A - (Maryland)" userId="d9b0ede6-12aa-4426-9a85-3e4edb98e44b" providerId="ADAL" clId="{6F275308-5D38-4AFD-9E65-75BAABDB3D7C}" dt="2023-01-12T21:07:54.332" v="6216" actId="14100"/>
          <ac:spMkLst>
            <pc:docMk/>
            <pc:sldMk cId="3989735364" sldId="292"/>
            <ac:spMk id="11" creationId="{DB420882-1CC0-49B4-8DDE-24EC26687506}"/>
          </ac:spMkLst>
        </pc:spChg>
        <pc:spChg chg="mod">
          <ac:chgData name="Jump, Vernon A - (Maryland)" userId="d9b0ede6-12aa-4426-9a85-3e4edb98e44b" providerId="ADAL" clId="{6F275308-5D38-4AFD-9E65-75BAABDB3D7C}" dt="2023-01-12T21:14:11.615" v="6252"/>
          <ac:spMkLst>
            <pc:docMk/>
            <pc:sldMk cId="3989735364" sldId="292"/>
            <ac:spMk id="12" creationId="{E017101B-2009-4267-8513-19000E37B1F0}"/>
          </ac:spMkLst>
        </pc:spChg>
        <pc:spChg chg="mod">
          <ac:chgData name="Jump, Vernon A - (Maryland)" userId="d9b0ede6-12aa-4426-9a85-3e4edb98e44b" providerId="ADAL" clId="{6F275308-5D38-4AFD-9E65-75BAABDB3D7C}" dt="2023-01-12T21:14:35.015" v="6304" actId="20577"/>
          <ac:spMkLst>
            <pc:docMk/>
            <pc:sldMk cId="3989735364" sldId="292"/>
            <ac:spMk id="13" creationId="{D40B843D-6615-46EB-A813-BEBD624EC685}"/>
          </ac:spMkLst>
        </pc:spChg>
        <pc:spChg chg="mod">
          <ac:chgData name="Jump, Vernon A - (Maryland)" userId="d9b0ede6-12aa-4426-9a85-3e4edb98e44b" providerId="ADAL" clId="{6F275308-5D38-4AFD-9E65-75BAABDB3D7C}" dt="2023-01-12T21:13:57.537" v="6251" actId="207"/>
          <ac:spMkLst>
            <pc:docMk/>
            <pc:sldMk cId="3989735364" sldId="292"/>
            <ac:spMk id="14" creationId="{3099A0B0-BDD0-48DA-AA3E-13153E65129F}"/>
          </ac:spMkLst>
        </pc:spChg>
        <pc:spChg chg="add del mod">
          <ac:chgData name="Jump, Vernon A - (Maryland)" userId="d9b0ede6-12aa-4426-9a85-3e4edb98e44b" providerId="ADAL" clId="{6F275308-5D38-4AFD-9E65-75BAABDB3D7C}" dt="2023-01-12T21:12:19.231" v="6231" actId="931"/>
          <ac:spMkLst>
            <pc:docMk/>
            <pc:sldMk cId="3989735364" sldId="292"/>
            <ac:spMk id="17" creationId="{6583626F-826F-A0B5-2C72-B1F094D25C09}"/>
          </ac:spMkLst>
        </pc:spChg>
        <pc:spChg chg="add del mod">
          <ac:chgData name="Jump, Vernon A - (Maryland)" userId="d9b0ede6-12aa-4426-9a85-3e4edb98e44b" providerId="ADAL" clId="{6F275308-5D38-4AFD-9E65-75BAABDB3D7C}" dt="2023-01-12T21:09:56.565" v="6224" actId="931"/>
          <ac:spMkLst>
            <pc:docMk/>
            <pc:sldMk cId="3989735364" sldId="292"/>
            <ac:spMk id="21" creationId="{6838C0C5-613C-2130-BDD8-BE5FF22DD46F}"/>
          </ac:spMkLst>
        </pc:spChg>
        <pc:spChg chg="add mod">
          <ac:chgData name="Jump, Vernon A - (Maryland)" userId="d9b0ede6-12aa-4426-9a85-3e4edb98e44b" providerId="ADAL" clId="{6F275308-5D38-4AFD-9E65-75BAABDB3D7C}" dt="2023-01-12T21:13:43.457" v="6248" actId="207"/>
          <ac:spMkLst>
            <pc:docMk/>
            <pc:sldMk cId="3989735364" sldId="292"/>
            <ac:spMk id="27" creationId="{8334B196-2A2B-6714-4E78-FC8D0047C97B}"/>
          </ac:spMkLst>
        </pc:spChg>
        <pc:picChg chg="del">
          <ac:chgData name="Jump, Vernon A - (Maryland)" userId="d9b0ede6-12aa-4426-9a85-3e4edb98e44b" providerId="ADAL" clId="{6F275308-5D38-4AFD-9E65-75BAABDB3D7C}" dt="2023-01-12T20:58:45.566" v="5858" actId="478"/>
          <ac:picMkLst>
            <pc:docMk/>
            <pc:sldMk cId="3989735364" sldId="292"/>
            <ac:picMk id="16" creationId="{788ADF35-7762-4E85-BE67-27FDB5522B9D}"/>
          </ac:picMkLst>
        </pc:picChg>
        <pc:picChg chg="del">
          <ac:chgData name="Jump, Vernon A - (Maryland)" userId="d9b0ede6-12aa-4426-9a85-3e4edb98e44b" providerId="ADAL" clId="{6F275308-5D38-4AFD-9E65-75BAABDB3D7C}" dt="2023-01-12T20:58:44.162" v="5857" actId="478"/>
          <ac:picMkLst>
            <pc:docMk/>
            <pc:sldMk cId="3989735364" sldId="292"/>
            <ac:picMk id="18" creationId="{F2557ABA-5037-481D-8C54-94B63E80E2EC}"/>
          </ac:picMkLst>
        </pc:picChg>
        <pc:picChg chg="del">
          <ac:chgData name="Jump, Vernon A - (Maryland)" userId="d9b0ede6-12aa-4426-9a85-3e4edb98e44b" providerId="ADAL" clId="{6F275308-5D38-4AFD-9E65-75BAABDB3D7C}" dt="2023-01-12T20:58:35.032" v="5856" actId="478"/>
          <ac:picMkLst>
            <pc:docMk/>
            <pc:sldMk cId="3989735364" sldId="292"/>
            <ac:picMk id="20" creationId="{618E88B2-D607-4D3C-9519-A591A729DCC9}"/>
          </ac:picMkLst>
        </pc:picChg>
        <pc:picChg chg="del">
          <ac:chgData name="Jump, Vernon A - (Maryland)" userId="d9b0ede6-12aa-4426-9a85-3e4edb98e44b" providerId="ADAL" clId="{6F275308-5D38-4AFD-9E65-75BAABDB3D7C}" dt="2023-01-12T20:58:33.323" v="5855" actId="478"/>
          <ac:picMkLst>
            <pc:docMk/>
            <pc:sldMk cId="3989735364" sldId="292"/>
            <ac:picMk id="22" creationId="{82AF3253-9767-4EC7-B0DB-3A850BEFB035}"/>
          </ac:picMkLst>
        </pc:picChg>
        <pc:picChg chg="add del mod">
          <ac:chgData name="Jump, Vernon A - (Maryland)" userId="d9b0ede6-12aa-4426-9a85-3e4edb98e44b" providerId="ADAL" clId="{6F275308-5D38-4AFD-9E65-75BAABDB3D7C}" dt="2023-01-12T21:08:54.982" v="6223" actId="931"/>
          <ac:picMkLst>
            <pc:docMk/>
            <pc:sldMk cId="3989735364" sldId="292"/>
            <ac:picMk id="29" creationId="{EDE915C5-E693-D57A-9826-8D595A0D3DF3}"/>
          </ac:picMkLst>
        </pc:picChg>
        <pc:picChg chg="add mod">
          <ac:chgData name="Jump, Vernon A - (Maryland)" userId="d9b0ede6-12aa-4426-9a85-3e4edb98e44b" providerId="ADAL" clId="{6F275308-5D38-4AFD-9E65-75BAABDB3D7C}" dt="2023-01-12T21:15:58.984" v="6309" actId="14100"/>
          <ac:picMkLst>
            <pc:docMk/>
            <pc:sldMk cId="3989735364" sldId="292"/>
            <ac:picMk id="31" creationId="{5AA91E28-7E53-5AEF-440F-B8DCE56AB6A1}"/>
          </ac:picMkLst>
        </pc:picChg>
        <pc:picChg chg="add del mod">
          <ac:chgData name="Jump, Vernon A - (Maryland)" userId="d9b0ede6-12aa-4426-9a85-3e4edb98e44b" providerId="ADAL" clId="{6F275308-5D38-4AFD-9E65-75BAABDB3D7C}" dt="2023-01-12T21:11:59.048" v="6230" actId="931"/>
          <ac:picMkLst>
            <pc:docMk/>
            <pc:sldMk cId="3989735364" sldId="292"/>
            <ac:picMk id="33" creationId="{09E28E58-6850-D1EF-D5D8-35ED8F19AE15}"/>
          </ac:picMkLst>
        </pc:picChg>
        <pc:picChg chg="add mod">
          <ac:chgData name="Jump, Vernon A - (Maryland)" userId="d9b0ede6-12aa-4426-9a85-3e4edb98e44b" providerId="ADAL" clId="{6F275308-5D38-4AFD-9E65-75BAABDB3D7C}" dt="2023-01-12T21:12:59.936" v="6241" actId="14100"/>
          <ac:picMkLst>
            <pc:docMk/>
            <pc:sldMk cId="3989735364" sldId="292"/>
            <ac:picMk id="35" creationId="{5AD2CF0B-B126-5F00-74FA-88259F822CD6}"/>
          </ac:picMkLst>
        </pc:picChg>
        <pc:picChg chg="add mod">
          <ac:chgData name="Jump, Vernon A - (Maryland)" userId="d9b0ede6-12aa-4426-9a85-3e4edb98e44b" providerId="ADAL" clId="{6F275308-5D38-4AFD-9E65-75BAABDB3D7C}" dt="2023-01-12T21:15:52.524" v="6308" actId="14100"/>
          <ac:picMkLst>
            <pc:docMk/>
            <pc:sldMk cId="3989735364" sldId="292"/>
            <ac:picMk id="37" creationId="{DC88DF66-84BA-449A-0537-120B6C648110}"/>
          </ac:picMkLst>
        </pc:picChg>
      </pc:sldChg>
      <pc:sldChg chg="addSp delSp modSp new mod ord modClrScheme chgLayout">
        <pc:chgData name="Jump, Vernon A - (Maryland)" userId="d9b0ede6-12aa-4426-9a85-3e4edb98e44b" providerId="ADAL" clId="{6F275308-5D38-4AFD-9E65-75BAABDB3D7C}" dt="2023-01-12T20:25:45.186" v="4910" actId="20577"/>
        <pc:sldMkLst>
          <pc:docMk/>
          <pc:sldMk cId="3256138772" sldId="293"/>
        </pc:sldMkLst>
        <pc:spChg chg="mod ord">
          <ac:chgData name="Jump, Vernon A - (Maryland)" userId="d9b0ede6-12aa-4426-9a85-3e4edb98e44b" providerId="ADAL" clId="{6F275308-5D38-4AFD-9E65-75BAABDB3D7C}" dt="2023-01-12T20:21:27.120" v="4797" actId="26606"/>
          <ac:spMkLst>
            <pc:docMk/>
            <pc:sldMk cId="3256138772" sldId="293"/>
            <ac:spMk id="2" creationId="{EA41652E-2355-03F0-B44A-3B19CEF9FDAB}"/>
          </ac:spMkLst>
        </pc:spChg>
        <pc:spChg chg="del mod ord">
          <ac:chgData name="Jump, Vernon A - (Maryland)" userId="d9b0ede6-12aa-4426-9a85-3e4edb98e44b" providerId="ADAL" clId="{6F275308-5D38-4AFD-9E65-75BAABDB3D7C}" dt="2023-01-12T20:17:33.094" v="4660" actId="700"/>
          <ac:spMkLst>
            <pc:docMk/>
            <pc:sldMk cId="3256138772" sldId="293"/>
            <ac:spMk id="3" creationId="{91729E43-7E3E-80A4-576E-983E7D14366C}"/>
          </ac:spMkLst>
        </pc:spChg>
        <pc:spChg chg="del">
          <ac:chgData name="Jump, Vernon A - (Maryland)" userId="d9b0ede6-12aa-4426-9a85-3e4edb98e44b" providerId="ADAL" clId="{6F275308-5D38-4AFD-9E65-75BAABDB3D7C}" dt="2023-01-12T20:17:33.094" v="4660" actId="700"/>
          <ac:spMkLst>
            <pc:docMk/>
            <pc:sldMk cId="3256138772" sldId="293"/>
            <ac:spMk id="4" creationId="{6350671A-F827-FD81-1670-D5078CAEC389}"/>
          </ac:spMkLst>
        </pc:spChg>
        <pc:spChg chg="del">
          <ac:chgData name="Jump, Vernon A - (Maryland)" userId="d9b0ede6-12aa-4426-9a85-3e4edb98e44b" providerId="ADAL" clId="{6F275308-5D38-4AFD-9E65-75BAABDB3D7C}" dt="2023-01-12T20:17:33.094" v="4660" actId="700"/>
          <ac:spMkLst>
            <pc:docMk/>
            <pc:sldMk cId="3256138772" sldId="293"/>
            <ac:spMk id="5" creationId="{83FE8381-06CE-B172-7327-283186F0598A}"/>
          </ac:spMkLst>
        </pc:spChg>
        <pc:spChg chg="del">
          <ac:chgData name="Jump, Vernon A - (Maryland)" userId="d9b0ede6-12aa-4426-9a85-3e4edb98e44b" providerId="ADAL" clId="{6F275308-5D38-4AFD-9E65-75BAABDB3D7C}" dt="2023-01-12T20:17:33.094" v="4660" actId="700"/>
          <ac:spMkLst>
            <pc:docMk/>
            <pc:sldMk cId="3256138772" sldId="293"/>
            <ac:spMk id="6" creationId="{D3441206-3055-ABBF-9750-FC775641EC56}"/>
          </ac:spMkLst>
        </pc:spChg>
        <pc:spChg chg="del">
          <ac:chgData name="Jump, Vernon A - (Maryland)" userId="d9b0ede6-12aa-4426-9a85-3e4edb98e44b" providerId="ADAL" clId="{6F275308-5D38-4AFD-9E65-75BAABDB3D7C}" dt="2023-01-12T20:17:33.094" v="4660" actId="700"/>
          <ac:spMkLst>
            <pc:docMk/>
            <pc:sldMk cId="3256138772" sldId="293"/>
            <ac:spMk id="7" creationId="{E1970B8F-F255-50A3-BD57-0F538C5EFFF2}"/>
          </ac:spMkLst>
        </pc:spChg>
        <pc:spChg chg="del">
          <ac:chgData name="Jump, Vernon A - (Maryland)" userId="d9b0ede6-12aa-4426-9a85-3e4edb98e44b" providerId="ADAL" clId="{6F275308-5D38-4AFD-9E65-75BAABDB3D7C}" dt="2023-01-12T20:17:33.094" v="4660" actId="700"/>
          <ac:spMkLst>
            <pc:docMk/>
            <pc:sldMk cId="3256138772" sldId="293"/>
            <ac:spMk id="8" creationId="{5D9F96E3-662C-51CC-FA49-38D3B5EB1B3B}"/>
          </ac:spMkLst>
        </pc:spChg>
        <pc:spChg chg="del">
          <ac:chgData name="Jump, Vernon A - (Maryland)" userId="d9b0ede6-12aa-4426-9a85-3e4edb98e44b" providerId="ADAL" clId="{6F275308-5D38-4AFD-9E65-75BAABDB3D7C}" dt="2023-01-12T20:17:33.094" v="4660" actId="700"/>
          <ac:spMkLst>
            <pc:docMk/>
            <pc:sldMk cId="3256138772" sldId="293"/>
            <ac:spMk id="9" creationId="{5C308BC4-3DE2-08CB-4003-59C8F93FD0C4}"/>
          </ac:spMkLst>
        </pc:spChg>
        <pc:spChg chg="del">
          <ac:chgData name="Jump, Vernon A - (Maryland)" userId="d9b0ede6-12aa-4426-9a85-3e4edb98e44b" providerId="ADAL" clId="{6F275308-5D38-4AFD-9E65-75BAABDB3D7C}" dt="2023-01-12T20:17:33.094" v="4660" actId="700"/>
          <ac:spMkLst>
            <pc:docMk/>
            <pc:sldMk cId="3256138772" sldId="293"/>
            <ac:spMk id="10" creationId="{D08882CD-E3C7-DA34-3C44-AAEDB852B928}"/>
          </ac:spMkLst>
        </pc:spChg>
        <pc:spChg chg="del">
          <ac:chgData name="Jump, Vernon A - (Maryland)" userId="d9b0ede6-12aa-4426-9a85-3e4edb98e44b" providerId="ADAL" clId="{6F275308-5D38-4AFD-9E65-75BAABDB3D7C}" dt="2023-01-12T20:17:33.094" v="4660" actId="700"/>
          <ac:spMkLst>
            <pc:docMk/>
            <pc:sldMk cId="3256138772" sldId="293"/>
            <ac:spMk id="11" creationId="{E5B3BBE1-59F6-AE76-C9FC-AF28061C33B4}"/>
          </ac:spMkLst>
        </pc:spChg>
        <pc:spChg chg="del">
          <ac:chgData name="Jump, Vernon A - (Maryland)" userId="d9b0ede6-12aa-4426-9a85-3e4edb98e44b" providerId="ADAL" clId="{6F275308-5D38-4AFD-9E65-75BAABDB3D7C}" dt="2023-01-12T20:17:33.094" v="4660" actId="700"/>
          <ac:spMkLst>
            <pc:docMk/>
            <pc:sldMk cId="3256138772" sldId="293"/>
            <ac:spMk id="12" creationId="{4D623D8F-20CF-D718-AE2F-5E210323E82D}"/>
          </ac:spMkLst>
        </pc:spChg>
        <pc:spChg chg="del">
          <ac:chgData name="Jump, Vernon A - (Maryland)" userId="d9b0ede6-12aa-4426-9a85-3e4edb98e44b" providerId="ADAL" clId="{6F275308-5D38-4AFD-9E65-75BAABDB3D7C}" dt="2023-01-12T20:17:33.094" v="4660" actId="700"/>
          <ac:spMkLst>
            <pc:docMk/>
            <pc:sldMk cId="3256138772" sldId="293"/>
            <ac:spMk id="13" creationId="{8AAA2886-0153-9B23-AF55-6FF12BC42A2B}"/>
          </ac:spMkLst>
        </pc:spChg>
        <pc:spChg chg="del">
          <ac:chgData name="Jump, Vernon A - (Maryland)" userId="d9b0ede6-12aa-4426-9a85-3e4edb98e44b" providerId="ADAL" clId="{6F275308-5D38-4AFD-9E65-75BAABDB3D7C}" dt="2023-01-12T20:17:33.094" v="4660" actId="700"/>
          <ac:spMkLst>
            <pc:docMk/>
            <pc:sldMk cId="3256138772" sldId="293"/>
            <ac:spMk id="14" creationId="{B2FBD4FD-A193-C3F7-E90F-3FDF6294CE3C}"/>
          </ac:spMkLst>
        </pc:spChg>
        <pc:spChg chg="mod ord">
          <ac:chgData name="Jump, Vernon A - (Maryland)" userId="d9b0ede6-12aa-4426-9a85-3e4edb98e44b" providerId="ADAL" clId="{6F275308-5D38-4AFD-9E65-75BAABDB3D7C}" dt="2023-01-12T20:25:45.186" v="4910" actId="20577"/>
          <ac:spMkLst>
            <pc:docMk/>
            <pc:sldMk cId="3256138772" sldId="293"/>
            <ac:spMk id="15" creationId="{F95E4036-3367-9203-F93F-EA6B35121F2F}"/>
          </ac:spMkLst>
        </pc:spChg>
        <pc:spChg chg="mod ord">
          <ac:chgData name="Jump, Vernon A - (Maryland)" userId="d9b0ede6-12aa-4426-9a85-3e4edb98e44b" providerId="ADAL" clId="{6F275308-5D38-4AFD-9E65-75BAABDB3D7C}" dt="2023-01-12T20:25:42.037" v="4906" actId="27636"/>
          <ac:spMkLst>
            <pc:docMk/>
            <pc:sldMk cId="3256138772" sldId="293"/>
            <ac:spMk id="16" creationId="{6DD24B29-146F-F796-01AE-E4661C71A9CD}"/>
          </ac:spMkLst>
        </pc:spChg>
        <pc:spChg chg="mod ord">
          <ac:chgData name="Jump, Vernon A - (Maryland)" userId="d9b0ede6-12aa-4426-9a85-3e4edb98e44b" providerId="ADAL" clId="{6F275308-5D38-4AFD-9E65-75BAABDB3D7C}" dt="2023-01-12T20:21:27.120" v="4797" actId="26606"/>
          <ac:spMkLst>
            <pc:docMk/>
            <pc:sldMk cId="3256138772" sldId="293"/>
            <ac:spMk id="17" creationId="{404CC26C-3FB5-503B-E8B8-3578145F7482}"/>
          </ac:spMkLst>
        </pc:spChg>
        <pc:spChg chg="add del mod ord">
          <ac:chgData name="Jump, Vernon A - (Maryland)" userId="d9b0ede6-12aa-4426-9a85-3e4edb98e44b" providerId="ADAL" clId="{6F275308-5D38-4AFD-9E65-75BAABDB3D7C}" dt="2023-01-12T20:18:42.423" v="4661" actId="1032"/>
          <ac:spMkLst>
            <pc:docMk/>
            <pc:sldMk cId="3256138772" sldId="293"/>
            <ac:spMk id="18" creationId="{DF59A9AE-A2E4-D3FF-B934-218C60F13F4F}"/>
          </ac:spMkLst>
        </pc:spChg>
        <pc:graphicFrameChg chg="add mod ord modGraphic">
          <ac:chgData name="Jump, Vernon A - (Maryland)" userId="d9b0ede6-12aa-4426-9a85-3e4edb98e44b" providerId="ADAL" clId="{6F275308-5D38-4AFD-9E65-75BAABDB3D7C}" dt="2023-01-12T20:21:27.120" v="4797" actId="26606"/>
          <ac:graphicFrameMkLst>
            <pc:docMk/>
            <pc:sldMk cId="3256138772" sldId="293"/>
            <ac:graphicFrameMk id="19" creationId="{03966DB9-B399-848A-ED6A-FC16209DB4D6}"/>
          </ac:graphicFrameMkLst>
        </pc:graphicFrameChg>
      </pc:sldChg>
      <pc:sldChg chg="modSp add mod">
        <pc:chgData name="Jump, Vernon A - (Maryland)" userId="d9b0ede6-12aa-4426-9a85-3e4edb98e44b" providerId="ADAL" clId="{6F275308-5D38-4AFD-9E65-75BAABDB3D7C}" dt="2023-01-12T20:55:51.724" v="5854"/>
        <pc:sldMkLst>
          <pc:docMk/>
          <pc:sldMk cId="3075960769" sldId="294"/>
        </pc:sldMkLst>
        <pc:spChg chg="mod">
          <ac:chgData name="Jump, Vernon A - (Maryland)" userId="d9b0ede6-12aa-4426-9a85-3e4edb98e44b" providerId="ADAL" clId="{6F275308-5D38-4AFD-9E65-75BAABDB3D7C}" dt="2023-01-12T20:14:13.571" v="4615" actId="20577"/>
          <ac:spMkLst>
            <pc:docMk/>
            <pc:sldMk cId="3075960769" sldId="294"/>
            <ac:spMk id="18" creationId="{41DA0CC4-42FD-6660-EE09-E14D640AF6C4}"/>
          </ac:spMkLst>
        </pc:spChg>
        <pc:graphicFrameChg chg="mod">
          <ac:chgData name="Jump, Vernon A - (Maryland)" userId="d9b0ede6-12aa-4426-9a85-3e4edb98e44b" providerId="ADAL" clId="{6F275308-5D38-4AFD-9E65-75BAABDB3D7C}" dt="2023-01-12T20:55:51.724" v="5854"/>
          <ac:graphicFrameMkLst>
            <pc:docMk/>
            <pc:sldMk cId="3075960769" sldId="294"/>
            <ac:graphicFrameMk id="3" creationId="{95D8EBA8-CFB6-2709-03B8-294F6AA09267}"/>
          </ac:graphicFrameMkLst>
        </pc:graphicFrameChg>
      </pc:sldChg>
      <pc:sldChg chg="add del">
        <pc:chgData name="Jump, Vernon A - (Maryland)" userId="d9b0ede6-12aa-4426-9a85-3e4edb98e44b" providerId="ADAL" clId="{6F275308-5D38-4AFD-9E65-75BAABDB3D7C}" dt="2023-01-12T20:15:18.909" v="4625" actId="47"/>
        <pc:sldMkLst>
          <pc:docMk/>
          <pc:sldMk cId="698525951" sldId="295"/>
        </pc:sldMkLst>
      </pc:sldChg>
      <pc:sldChg chg="addSp delSp modSp new mod modClrScheme chgLayout">
        <pc:chgData name="Jump, Vernon A - (Maryland)" userId="d9b0ede6-12aa-4426-9a85-3e4edb98e44b" providerId="ADAL" clId="{6F275308-5D38-4AFD-9E65-75BAABDB3D7C}" dt="2023-01-12T20:54:33.682" v="5850" actId="207"/>
        <pc:sldMkLst>
          <pc:docMk/>
          <pc:sldMk cId="2676588907" sldId="295"/>
        </pc:sldMkLst>
        <pc:spChg chg="mod ord">
          <ac:chgData name="Jump, Vernon A - (Maryland)" userId="d9b0ede6-12aa-4426-9a85-3e4edb98e44b" providerId="ADAL" clId="{6F275308-5D38-4AFD-9E65-75BAABDB3D7C}" dt="2023-01-12T20:23:14.878" v="4867" actId="26606"/>
          <ac:spMkLst>
            <pc:docMk/>
            <pc:sldMk cId="2676588907" sldId="295"/>
            <ac:spMk id="2" creationId="{2790A551-C493-C43C-9907-7408DAC60468}"/>
          </ac:spMkLst>
        </pc:spChg>
        <pc:spChg chg="del mod ord">
          <ac:chgData name="Jump, Vernon A - (Maryland)" userId="d9b0ede6-12aa-4426-9a85-3e4edb98e44b" providerId="ADAL" clId="{6F275308-5D38-4AFD-9E65-75BAABDB3D7C}" dt="2023-01-12T20:22:08.952" v="4825" actId="700"/>
          <ac:spMkLst>
            <pc:docMk/>
            <pc:sldMk cId="2676588907" sldId="295"/>
            <ac:spMk id="3" creationId="{AABCF55E-E2A9-E449-1344-F77D3B46335C}"/>
          </ac:spMkLst>
        </pc:spChg>
        <pc:spChg chg="mod ord">
          <ac:chgData name="Jump, Vernon A - (Maryland)" userId="d9b0ede6-12aa-4426-9a85-3e4edb98e44b" providerId="ADAL" clId="{6F275308-5D38-4AFD-9E65-75BAABDB3D7C}" dt="2023-01-12T20:25:52.387" v="4915" actId="20577"/>
          <ac:spMkLst>
            <pc:docMk/>
            <pc:sldMk cId="2676588907" sldId="295"/>
            <ac:spMk id="4" creationId="{8965EB22-5182-1A46-9C09-2B9C5DEE246E}"/>
          </ac:spMkLst>
        </pc:spChg>
        <pc:spChg chg="mod ord">
          <ac:chgData name="Jump, Vernon A - (Maryland)" userId="d9b0ede6-12aa-4426-9a85-3e4edb98e44b" providerId="ADAL" clId="{6F275308-5D38-4AFD-9E65-75BAABDB3D7C}" dt="2023-01-12T20:25:49.337" v="4911"/>
          <ac:spMkLst>
            <pc:docMk/>
            <pc:sldMk cId="2676588907" sldId="295"/>
            <ac:spMk id="5" creationId="{F5D78130-FDA4-8D11-70D7-8DAE8A383B0B}"/>
          </ac:spMkLst>
        </pc:spChg>
        <pc:spChg chg="mod ord">
          <ac:chgData name="Jump, Vernon A - (Maryland)" userId="d9b0ede6-12aa-4426-9a85-3e4edb98e44b" providerId="ADAL" clId="{6F275308-5D38-4AFD-9E65-75BAABDB3D7C}" dt="2023-01-12T20:23:14.878" v="4867" actId="26606"/>
          <ac:spMkLst>
            <pc:docMk/>
            <pc:sldMk cId="2676588907" sldId="295"/>
            <ac:spMk id="6" creationId="{7C7D5A66-1C98-1E23-55A1-3D74DEB830CF}"/>
          </ac:spMkLst>
        </pc:spChg>
        <pc:spChg chg="add del mod ord">
          <ac:chgData name="Jump, Vernon A - (Maryland)" userId="d9b0ede6-12aa-4426-9a85-3e4edb98e44b" providerId="ADAL" clId="{6F275308-5D38-4AFD-9E65-75BAABDB3D7C}" dt="2023-01-12T20:22:36.640" v="4826" actId="1032"/>
          <ac:spMkLst>
            <pc:docMk/>
            <pc:sldMk cId="2676588907" sldId="295"/>
            <ac:spMk id="7" creationId="{1A36B04F-3FA4-6784-D0BA-CFF4CC0026F2}"/>
          </ac:spMkLst>
        </pc:spChg>
        <pc:graphicFrameChg chg="add mod ord modGraphic">
          <ac:chgData name="Jump, Vernon A - (Maryland)" userId="d9b0ede6-12aa-4426-9a85-3e4edb98e44b" providerId="ADAL" clId="{6F275308-5D38-4AFD-9E65-75BAABDB3D7C}" dt="2023-01-12T20:54:33.682" v="5850" actId="207"/>
          <ac:graphicFrameMkLst>
            <pc:docMk/>
            <pc:sldMk cId="2676588907" sldId="295"/>
            <ac:graphicFrameMk id="8" creationId="{85522D1E-0E24-EA23-EAFB-2C370D84FB15}"/>
          </ac:graphicFrameMkLst>
        </pc:graphicFrameChg>
      </pc:sldChg>
      <pc:sldChg chg="add del">
        <pc:chgData name="Jump, Vernon A - (Maryland)" userId="d9b0ede6-12aa-4426-9a85-3e4edb98e44b" providerId="ADAL" clId="{6F275308-5D38-4AFD-9E65-75BAABDB3D7C}" dt="2023-01-12T20:54:46.232" v="5852" actId="47"/>
        <pc:sldMkLst>
          <pc:docMk/>
          <pc:sldMk cId="2375669722" sldId="296"/>
        </pc:sldMkLst>
      </pc:sldChg>
      <pc:sldChg chg="addSp delSp modSp new del mod modClrScheme chgLayout">
        <pc:chgData name="Jump, Vernon A - (Maryland)" userId="d9b0ede6-12aa-4426-9a85-3e4edb98e44b" providerId="ADAL" clId="{6F275308-5D38-4AFD-9E65-75BAABDB3D7C}" dt="2023-01-12T20:26:10.743" v="4917" actId="2696"/>
        <pc:sldMkLst>
          <pc:docMk/>
          <pc:sldMk cId="1911000779" sldId="297"/>
        </pc:sldMkLst>
        <pc:spChg chg="del mod ord">
          <ac:chgData name="Jump, Vernon A - (Maryland)" userId="d9b0ede6-12aa-4426-9a85-3e4edb98e44b" providerId="ADAL" clId="{6F275308-5D38-4AFD-9E65-75BAABDB3D7C}" dt="2023-01-12T20:24:04.688" v="4870" actId="700"/>
          <ac:spMkLst>
            <pc:docMk/>
            <pc:sldMk cId="1911000779" sldId="297"/>
            <ac:spMk id="2" creationId="{4FB15D2D-22CB-7627-CEB0-D18DB630FB6D}"/>
          </ac:spMkLst>
        </pc:spChg>
        <pc:spChg chg="del mod ord">
          <ac:chgData name="Jump, Vernon A - (Maryland)" userId="d9b0ede6-12aa-4426-9a85-3e4edb98e44b" providerId="ADAL" clId="{6F275308-5D38-4AFD-9E65-75BAABDB3D7C}" dt="2023-01-12T20:24:04.688" v="4870" actId="700"/>
          <ac:spMkLst>
            <pc:docMk/>
            <pc:sldMk cId="1911000779" sldId="297"/>
            <ac:spMk id="3" creationId="{BE2312CE-B3AB-E06A-20BF-B24CF66FD856}"/>
          </ac:spMkLst>
        </pc:spChg>
        <pc:spChg chg="del">
          <ac:chgData name="Jump, Vernon A - (Maryland)" userId="d9b0ede6-12aa-4426-9a85-3e4edb98e44b" providerId="ADAL" clId="{6F275308-5D38-4AFD-9E65-75BAABDB3D7C}" dt="2023-01-12T20:24:04.688" v="4870" actId="700"/>
          <ac:spMkLst>
            <pc:docMk/>
            <pc:sldMk cId="1911000779" sldId="297"/>
            <ac:spMk id="4" creationId="{B06BF736-D506-4E0B-F8AC-CC27AD1949A3}"/>
          </ac:spMkLst>
        </pc:spChg>
        <pc:spChg chg="del">
          <ac:chgData name="Jump, Vernon A - (Maryland)" userId="d9b0ede6-12aa-4426-9a85-3e4edb98e44b" providerId="ADAL" clId="{6F275308-5D38-4AFD-9E65-75BAABDB3D7C}" dt="2023-01-12T20:24:04.688" v="4870" actId="700"/>
          <ac:spMkLst>
            <pc:docMk/>
            <pc:sldMk cId="1911000779" sldId="297"/>
            <ac:spMk id="5" creationId="{EFCDAD61-1133-4E19-D88D-5082B092CDAA}"/>
          </ac:spMkLst>
        </pc:spChg>
        <pc:spChg chg="del">
          <ac:chgData name="Jump, Vernon A - (Maryland)" userId="d9b0ede6-12aa-4426-9a85-3e4edb98e44b" providerId="ADAL" clId="{6F275308-5D38-4AFD-9E65-75BAABDB3D7C}" dt="2023-01-12T20:24:04.688" v="4870" actId="700"/>
          <ac:spMkLst>
            <pc:docMk/>
            <pc:sldMk cId="1911000779" sldId="297"/>
            <ac:spMk id="6" creationId="{CB3504C9-ED21-3A3C-1D2B-08AA9CF871DE}"/>
          </ac:spMkLst>
        </pc:spChg>
        <pc:spChg chg="del">
          <ac:chgData name="Jump, Vernon A - (Maryland)" userId="d9b0ede6-12aa-4426-9a85-3e4edb98e44b" providerId="ADAL" clId="{6F275308-5D38-4AFD-9E65-75BAABDB3D7C}" dt="2023-01-12T20:24:04.688" v="4870" actId="700"/>
          <ac:spMkLst>
            <pc:docMk/>
            <pc:sldMk cId="1911000779" sldId="297"/>
            <ac:spMk id="7" creationId="{1C784AEB-ADBB-A13D-1945-6E86B9E95493}"/>
          </ac:spMkLst>
        </pc:spChg>
        <pc:spChg chg="del">
          <ac:chgData name="Jump, Vernon A - (Maryland)" userId="d9b0ede6-12aa-4426-9a85-3e4edb98e44b" providerId="ADAL" clId="{6F275308-5D38-4AFD-9E65-75BAABDB3D7C}" dt="2023-01-12T20:24:04.688" v="4870" actId="700"/>
          <ac:spMkLst>
            <pc:docMk/>
            <pc:sldMk cId="1911000779" sldId="297"/>
            <ac:spMk id="8" creationId="{0CA53DB7-EDD6-E539-154F-B0BD2A0884B9}"/>
          </ac:spMkLst>
        </pc:spChg>
        <pc:spChg chg="del">
          <ac:chgData name="Jump, Vernon A - (Maryland)" userId="d9b0ede6-12aa-4426-9a85-3e4edb98e44b" providerId="ADAL" clId="{6F275308-5D38-4AFD-9E65-75BAABDB3D7C}" dt="2023-01-12T20:24:04.688" v="4870" actId="700"/>
          <ac:spMkLst>
            <pc:docMk/>
            <pc:sldMk cId="1911000779" sldId="297"/>
            <ac:spMk id="9" creationId="{45B9D5AF-20B0-3B8A-4EDB-C56B76BA21F4}"/>
          </ac:spMkLst>
        </pc:spChg>
        <pc:spChg chg="del">
          <ac:chgData name="Jump, Vernon A - (Maryland)" userId="d9b0ede6-12aa-4426-9a85-3e4edb98e44b" providerId="ADAL" clId="{6F275308-5D38-4AFD-9E65-75BAABDB3D7C}" dt="2023-01-12T20:24:04.688" v="4870" actId="700"/>
          <ac:spMkLst>
            <pc:docMk/>
            <pc:sldMk cId="1911000779" sldId="297"/>
            <ac:spMk id="10" creationId="{3521A5EB-3519-E442-3F56-3D822545B8A3}"/>
          </ac:spMkLst>
        </pc:spChg>
        <pc:spChg chg="del">
          <ac:chgData name="Jump, Vernon A - (Maryland)" userId="d9b0ede6-12aa-4426-9a85-3e4edb98e44b" providerId="ADAL" clId="{6F275308-5D38-4AFD-9E65-75BAABDB3D7C}" dt="2023-01-12T20:24:04.688" v="4870" actId="700"/>
          <ac:spMkLst>
            <pc:docMk/>
            <pc:sldMk cId="1911000779" sldId="297"/>
            <ac:spMk id="11" creationId="{57C9AD1F-A499-06C5-B410-4EF8AAEF481A}"/>
          </ac:spMkLst>
        </pc:spChg>
        <pc:spChg chg="del">
          <ac:chgData name="Jump, Vernon A - (Maryland)" userId="d9b0ede6-12aa-4426-9a85-3e4edb98e44b" providerId="ADAL" clId="{6F275308-5D38-4AFD-9E65-75BAABDB3D7C}" dt="2023-01-12T20:24:04.688" v="4870" actId="700"/>
          <ac:spMkLst>
            <pc:docMk/>
            <pc:sldMk cId="1911000779" sldId="297"/>
            <ac:spMk id="12" creationId="{3D0F3AFB-A98B-3B78-46B3-9897A3669A3C}"/>
          </ac:spMkLst>
        </pc:spChg>
        <pc:spChg chg="del">
          <ac:chgData name="Jump, Vernon A - (Maryland)" userId="d9b0ede6-12aa-4426-9a85-3e4edb98e44b" providerId="ADAL" clId="{6F275308-5D38-4AFD-9E65-75BAABDB3D7C}" dt="2023-01-12T20:24:04.688" v="4870" actId="700"/>
          <ac:spMkLst>
            <pc:docMk/>
            <pc:sldMk cId="1911000779" sldId="297"/>
            <ac:spMk id="13" creationId="{C83E5611-8550-5F97-5E32-3FAF114B5D39}"/>
          </ac:spMkLst>
        </pc:spChg>
        <pc:spChg chg="del">
          <ac:chgData name="Jump, Vernon A - (Maryland)" userId="d9b0ede6-12aa-4426-9a85-3e4edb98e44b" providerId="ADAL" clId="{6F275308-5D38-4AFD-9E65-75BAABDB3D7C}" dt="2023-01-12T20:24:04.688" v="4870" actId="700"/>
          <ac:spMkLst>
            <pc:docMk/>
            <pc:sldMk cId="1911000779" sldId="297"/>
            <ac:spMk id="14" creationId="{9F22E7C6-24AF-EA33-E0A9-0CCF7E71D223}"/>
          </ac:spMkLst>
        </pc:spChg>
        <pc:spChg chg="mod ord">
          <ac:chgData name="Jump, Vernon A - (Maryland)" userId="d9b0ede6-12aa-4426-9a85-3e4edb98e44b" providerId="ADAL" clId="{6F275308-5D38-4AFD-9E65-75BAABDB3D7C}" dt="2023-01-12T20:24:04.688" v="4870" actId="700"/>
          <ac:spMkLst>
            <pc:docMk/>
            <pc:sldMk cId="1911000779" sldId="297"/>
            <ac:spMk id="15" creationId="{0DDE6379-6153-78FA-DEAF-4B427554C522}"/>
          </ac:spMkLst>
        </pc:spChg>
        <pc:spChg chg="mod ord">
          <ac:chgData name="Jump, Vernon A - (Maryland)" userId="d9b0ede6-12aa-4426-9a85-3e4edb98e44b" providerId="ADAL" clId="{6F275308-5D38-4AFD-9E65-75BAABDB3D7C}" dt="2023-01-12T20:24:04.688" v="4870" actId="700"/>
          <ac:spMkLst>
            <pc:docMk/>
            <pc:sldMk cId="1911000779" sldId="297"/>
            <ac:spMk id="16" creationId="{2E4ADEB5-6D6F-47C4-D60D-C569C5EFF5CB}"/>
          </ac:spMkLst>
        </pc:spChg>
        <pc:spChg chg="mod ord">
          <ac:chgData name="Jump, Vernon A - (Maryland)" userId="d9b0ede6-12aa-4426-9a85-3e4edb98e44b" providerId="ADAL" clId="{6F275308-5D38-4AFD-9E65-75BAABDB3D7C}" dt="2023-01-12T20:24:04.688" v="4870" actId="700"/>
          <ac:spMkLst>
            <pc:docMk/>
            <pc:sldMk cId="1911000779" sldId="297"/>
            <ac:spMk id="17" creationId="{B8C1375D-6DC4-FF6D-3F27-BAE50CFCD699}"/>
          </ac:spMkLst>
        </pc:spChg>
        <pc:spChg chg="add mod ord">
          <ac:chgData name="Jump, Vernon A - (Maryland)" userId="d9b0ede6-12aa-4426-9a85-3e4edb98e44b" providerId="ADAL" clId="{6F275308-5D38-4AFD-9E65-75BAABDB3D7C}" dt="2023-01-12T20:24:13.254" v="4871"/>
          <ac:spMkLst>
            <pc:docMk/>
            <pc:sldMk cId="1911000779" sldId="297"/>
            <ac:spMk id="18" creationId="{6BFD34FC-39A4-77BC-305B-3207D1F374A8}"/>
          </ac:spMkLst>
        </pc:spChg>
        <pc:spChg chg="add del mod ord">
          <ac:chgData name="Jump, Vernon A - (Maryland)" userId="d9b0ede6-12aa-4426-9a85-3e4edb98e44b" providerId="ADAL" clId="{6F275308-5D38-4AFD-9E65-75BAABDB3D7C}" dt="2023-01-12T20:24:39.028" v="4872" actId="1032"/>
          <ac:spMkLst>
            <pc:docMk/>
            <pc:sldMk cId="1911000779" sldId="297"/>
            <ac:spMk id="19" creationId="{6036E319-EAAC-014E-5CD7-8237F8421914}"/>
          </ac:spMkLst>
        </pc:spChg>
        <pc:graphicFrameChg chg="add mod modGraphic">
          <ac:chgData name="Jump, Vernon A - (Maryland)" userId="d9b0ede6-12aa-4426-9a85-3e4edb98e44b" providerId="ADAL" clId="{6F275308-5D38-4AFD-9E65-75BAABDB3D7C}" dt="2023-01-12T20:26:06.031" v="4916" actId="20577"/>
          <ac:graphicFrameMkLst>
            <pc:docMk/>
            <pc:sldMk cId="1911000779" sldId="297"/>
            <ac:graphicFrameMk id="20" creationId="{5413BF8F-547C-D5FD-91C2-D1CA9879281E}"/>
          </ac:graphicFrameMkLst>
        </pc:graphicFrameChg>
      </pc:sldChg>
      <pc:sldChg chg="addSp delSp modSp new mod modClrScheme chgLayout">
        <pc:chgData name="Jump, Vernon A - (Maryland)" userId="d9b0ede6-12aa-4426-9a85-3e4edb98e44b" providerId="ADAL" clId="{6F275308-5D38-4AFD-9E65-75BAABDB3D7C}" dt="2023-01-13T12:22:53.463" v="6728" actId="113"/>
        <pc:sldMkLst>
          <pc:docMk/>
          <pc:sldMk cId="1946732668" sldId="297"/>
        </pc:sldMkLst>
        <pc:spChg chg="del mod ord">
          <ac:chgData name="Jump, Vernon A - (Maryland)" userId="d9b0ede6-12aa-4426-9a85-3e4edb98e44b" providerId="ADAL" clId="{6F275308-5D38-4AFD-9E65-75BAABDB3D7C}" dt="2023-01-12T20:26:25.366" v="4919" actId="700"/>
          <ac:spMkLst>
            <pc:docMk/>
            <pc:sldMk cId="1946732668" sldId="297"/>
            <ac:spMk id="2" creationId="{EC1DEE63-E8D5-DC2B-FAF2-9402A254D321}"/>
          </ac:spMkLst>
        </pc:spChg>
        <pc:spChg chg="del mod ord">
          <ac:chgData name="Jump, Vernon A - (Maryland)" userId="d9b0ede6-12aa-4426-9a85-3e4edb98e44b" providerId="ADAL" clId="{6F275308-5D38-4AFD-9E65-75BAABDB3D7C}" dt="2023-01-12T20:26:25.366" v="4919" actId="700"/>
          <ac:spMkLst>
            <pc:docMk/>
            <pc:sldMk cId="1946732668" sldId="297"/>
            <ac:spMk id="3" creationId="{7E366D48-09FF-A73E-1512-44613C173645}"/>
          </ac:spMkLst>
        </pc:spChg>
        <pc:spChg chg="del">
          <ac:chgData name="Jump, Vernon A - (Maryland)" userId="d9b0ede6-12aa-4426-9a85-3e4edb98e44b" providerId="ADAL" clId="{6F275308-5D38-4AFD-9E65-75BAABDB3D7C}" dt="2023-01-12T20:26:25.366" v="4919" actId="700"/>
          <ac:spMkLst>
            <pc:docMk/>
            <pc:sldMk cId="1946732668" sldId="297"/>
            <ac:spMk id="4" creationId="{BD62590D-372F-DB56-7BFC-EAB8484D8299}"/>
          </ac:spMkLst>
        </pc:spChg>
        <pc:spChg chg="del">
          <ac:chgData name="Jump, Vernon A - (Maryland)" userId="d9b0ede6-12aa-4426-9a85-3e4edb98e44b" providerId="ADAL" clId="{6F275308-5D38-4AFD-9E65-75BAABDB3D7C}" dt="2023-01-12T20:26:25.366" v="4919" actId="700"/>
          <ac:spMkLst>
            <pc:docMk/>
            <pc:sldMk cId="1946732668" sldId="297"/>
            <ac:spMk id="5" creationId="{CB8D05A8-BD06-52B6-A060-43F8F38513D6}"/>
          </ac:spMkLst>
        </pc:spChg>
        <pc:spChg chg="del">
          <ac:chgData name="Jump, Vernon A - (Maryland)" userId="d9b0ede6-12aa-4426-9a85-3e4edb98e44b" providerId="ADAL" clId="{6F275308-5D38-4AFD-9E65-75BAABDB3D7C}" dt="2023-01-12T20:26:25.366" v="4919" actId="700"/>
          <ac:spMkLst>
            <pc:docMk/>
            <pc:sldMk cId="1946732668" sldId="297"/>
            <ac:spMk id="6" creationId="{655BE274-71D7-955D-0BE3-E476363713D3}"/>
          </ac:spMkLst>
        </pc:spChg>
        <pc:spChg chg="del">
          <ac:chgData name="Jump, Vernon A - (Maryland)" userId="d9b0ede6-12aa-4426-9a85-3e4edb98e44b" providerId="ADAL" clId="{6F275308-5D38-4AFD-9E65-75BAABDB3D7C}" dt="2023-01-12T20:26:25.366" v="4919" actId="700"/>
          <ac:spMkLst>
            <pc:docMk/>
            <pc:sldMk cId="1946732668" sldId="297"/>
            <ac:spMk id="7" creationId="{866A30AA-222E-868E-AFF7-F7DA47489C2A}"/>
          </ac:spMkLst>
        </pc:spChg>
        <pc:spChg chg="del">
          <ac:chgData name="Jump, Vernon A - (Maryland)" userId="d9b0ede6-12aa-4426-9a85-3e4edb98e44b" providerId="ADAL" clId="{6F275308-5D38-4AFD-9E65-75BAABDB3D7C}" dt="2023-01-12T20:26:25.366" v="4919" actId="700"/>
          <ac:spMkLst>
            <pc:docMk/>
            <pc:sldMk cId="1946732668" sldId="297"/>
            <ac:spMk id="8" creationId="{2BCC2F5D-1251-B292-C882-64F8062A612A}"/>
          </ac:spMkLst>
        </pc:spChg>
        <pc:spChg chg="del">
          <ac:chgData name="Jump, Vernon A - (Maryland)" userId="d9b0ede6-12aa-4426-9a85-3e4edb98e44b" providerId="ADAL" clId="{6F275308-5D38-4AFD-9E65-75BAABDB3D7C}" dt="2023-01-12T20:26:25.366" v="4919" actId="700"/>
          <ac:spMkLst>
            <pc:docMk/>
            <pc:sldMk cId="1946732668" sldId="297"/>
            <ac:spMk id="9" creationId="{22B1E4AD-3CF7-31B9-8C07-3F8480A60AF1}"/>
          </ac:spMkLst>
        </pc:spChg>
        <pc:spChg chg="del">
          <ac:chgData name="Jump, Vernon A - (Maryland)" userId="d9b0ede6-12aa-4426-9a85-3e4edb98e44b" providerId="ADAL" clId="{6F275308-5D38-4AFD-9E65-75BAABDB3D7C}" dt="2023-01-12T20:26:25.366" v="4919" actId="700"/>
          <ac:spMkLst>
            <pc:docMk/>
            <pc:sldMk cId="1946732668" sldId="297"/>
            <ac:spMk id="10" creationId="{AEF38E81-4F47-851D-9693-96F39626AA46}"/>
          </ac:spMkLst>
        </pc:spChg>
        <pc:spChg chg="del">
          <ac:chgData name="Jump, Vernon A - (Maryland)" userId="d9b0ede6-12aa-4426-9a85-3e4edb98e44b" providerId="ADAL" clId="{6F275308-5D38-4AFD-9E65-75BAABDB3D7C}" dt="2023-01-12T20:26:25.366" v="4919" actId="700"/>
          <ac:spMkLst>
            <pc:docMk/>
            <pc:sldMk cId="1946732668" sldId="297"/>
            <ac:spMk id="11" creationId="{94E8C5FC-FB0D-9D55-A4C6-EF593A659752}"/>
          </ac:spMkLst>
        </pc:spChg>
        <pc:spChg chg="del">
          <ac:chgData name="Jump, Vernon A - (Maryland)" userId="d9b0ede6-12aa-4426-9a85-3e4edb98e44b" providerId="ADAL" clId="{6F275308-5D38-4AFD-9E65-75BAABDB3D7C}" dt="2023-01-12T20:26:25.366" v="4919" actId="700"/>
          <ac:spMkLst>
            <pc:docMk/>
            <pc:sldMk cId="1946732668" sldId="297"/>
            <ac:spMk id="12" creationId="{0325B808-A7D7-1AC5-AD32-FE84FC87AD05}"/>
          </ac:spMkLst>
        </pc:spChg>
        <pc:spChg chg="del">
          <ac:chgData name="Jump, Vernon A - (Maryland)" userId="d9b0ede6-12aa-4426-9a85-3e4edb98e44b" providerId="ADAL" clId="{6F275308-5D38-4AFD-9E65-75BAABDB3D7C}" dt="2023-01-12T20:26:25.366" v="4919" actId="700"/>
          <ac:spMkLst>
            <pc:docMk/>
            <pc:sldMk cId="1946732668" sldId="297"/>
            <ac:spMk id="13" creationId="{1AD42C4A-5A6E-9786-E4E2-3EC398666D2C}"/>
          </ac:spMkLst>
        </pc:spChg>
        <pc:spChg chg="del">
          <ac:chgData name="Jump, Vernon A - (Maryland)" userId="d9b0ede6-12aa-4426-9a85-3e4edb98e44b" providerId="ADAL" clId="{6F275308-5D38-4AFD-9E65-75BAABDB3D7C}" dt="2023-01-12T20:26:25.366" v="4919" actId="700"/>
          <ac:spMkLst>
            <pc:docMk/>
            <pc:sldMk cId="1946732668" sldId="297"/>
            <ac:spMk id="14" creationId="{8FE3F483-7FAE-C2B0-9331-A36837DB0637}"/>
          </ac:spMkLst>
        </pc:spChg>
        <pc:spChg chg="mod ord">
          <ac:chgData name="Jump, Vernon A - (Maryland)" userId="d9b0ede6-12aa-4426-9a85-3e4edb98e44b" providerId="ADAL" clId="{6F275308-5D38-4AFD-9E65-75BAABDB3D7C}" dt="2023-01-12T20:26:48.721" v="4925" actId="20577"/>
          <ac:spMkLst>
            <pc:docMk/>
            <pc:sldMk cId="1946732668" sldId="297"/>
            <ac:spMk id="15" creationId="{EA3F7326-5CEB-8089-5E27-B0EA59A2F3A8}"/>
          </ac:spMkLst>
        </pc:spChg>
        <pc:spChg chg="mod ord">
          <ac:chgData name="Jump, Vernon A - (Maryland)" userId="d9b0ede6-12aa-4426-9a85-3e4edb98e44b" providerId="ADAL" clId="{6F275308-5D38-4AFD-9E65-75BAABDB3D7C}" dt="2023-01-12T20:26:45.554" v="4921"/>
          <ac:spMkLst>
            <pc:docMk/>
            <pc:sldMk cId="1946732668" sldId="297"/>
            <ac:spMk id="16" creationId="{2C7610C9-429F-80A3-0D37-7BEF10F776A2}"/>
          </ac:spMkLst>
        </pc:spChg>
        <pc:spChg chg="mod ord">
          <ac:chgData name="Jump, Vernon A - (Maryland)" userId="d9b0ede6-12aa-4426-9a85-3e4edb98e44b" providerId="ADAL" clId="{6F275308-5D38-4AFD-9E65-75BAABDB3D7C}" dt="2023-01-12T20:26:25.366" v="4919" actId="700"/>
          <ac:spMkLst>
            <pc:docMk/>
            <pc:sldMk cId="1946732668" sldId="297"/>
            <ac:spMk id="17" creationId="{C3221869-0AE7-5C48-BB3E-994997A5742F}"/>
          </ac:spMkLst>
        </pc:spChg>
        <pc:spChg chg="add mod ord">
          <ac:chgData name="Jump, Vernon A - (Maryland)" userId="d9b0ede6-12aa-4426-9a85-3e4edb98e44b" providerId="ADAL" clId="{6F275308-5D38-4AFD-9E65-75BAABDB3D7C}" dt="2023-01-12T20:26:32.253" v="4920"/>
          <ac:spMkLst>
            <pc:docMk/>
            <pc:sldMk cId="1946732668" sldId="297"/>
            <ac:spMk id="18" creationId="{68947A96-3801-1276-B6E9-E6EDCE968623}"/>
          </ac:spMkLst>
        </pc:spChg>
        <pc:spChg chg="add del mod ord">
          <ac:chgData name="Jump, Vernon A - (Maryland)" userId="d9b0ede6-12aa-4426-9a85-3e4edb98e44b" providerId="ADAL" clId="{6F275308-5D38-4AFD-9E65-75BAABDB3D7C}" dt="2023-01-12T20:33:24.106" v="4936" actId="1032"/>
          <ac:spMkLst>
            <pc:docMk/>
            <pc:sldMk cId="1946732668" sldId="297"/>
            <ac:spMk id="19" creationId="{F228F133-CEF3-818E-EDA9-016180E0F941}"/>
          </ac:spMkLst>
        </pc:spChg>
        <pc:graphicFrameChg chg="add del modGraphic">
          <ac:chgData name="Jump, Vernon A - (Maryland)" userId="d9b0ede6-12aa-4426-9a85-3e4edb98e44b" providerId="ADAL" clId="{6F275308-5D38-4AFD-9E65-75BAABDB3D7C}" dt="2023-01-12T20:29:58.722" v="4927" actId="1032"/>
          <ac:graphicFrameMkLst>
            <pc:docMk/>
            <pc:sldMk cId="1946732668" sldId="297"/>
            <ac:graphicFrameMk id="20" creationId="{01BCBC6E-7D92-B3FE-CF23-F74B4D11F453}"/>
          </ac:graphicFrameMkLst>
        </pc:graphicFrameChg>
        <pc:graphicFrameChg chg="add del modGraphic">
          <ac:chgData name="Jump, Vernon A - (Maryland)" userId="d9b0ede6-12aa-4426-9a85-3e4edb98e44b" providerId="ADAL" clId="{6F275308-5D38-4AFD-9E65-75BAABDB3D7C}" dt="2023-01-12T20:30:41.763" v="4929" actId="1032"/>
          <ac:graphicFrameMkLst>
            <pc:docMk/>
            <pc:sldMk cId="1946732668" sldId="297"/>
            <ac:graphicFrameMk id="21" creationId="{FFB8C89A-7AA8-4BA1-3798-B478B6258857}"/>
          </ac:graphicFrameMkLst>
        </pc:graphicFrameChg>
        <pc:graphicFrameChg chg="add del modGraphic">
          <ac:chgData name="Jump, Vernon A - (Maryland)" userId="d9b0ede6-12aa-4426-9a85-3e4edb98e44b" providerId="ADAL" clId="{6F275308-5D38-4AFD-9E65-75BAABDB3D7C}" dt="2023-01-12T20:31:21.837" v="4931" actId="1032"/>
          <ac:graphicFrameMkLst>
            <pc:docMk/>
            <pc:sldMk cId="1946732668" sldId="297"/>
            <ac:graphicFrameMk id="22" creationId="{CF334494-77D5-433F-D217-F0D7911E3DF0}"/>
          </ac:graphicFrameMkLst>
        </pc:graphicFrameChg>
        <pc:graphicFrameChg chg="add del mod modGraphic">
          <ac:chgData name="Jump, Vernon A - (Maryland)" userId="d9b0ede6-12aa-4426-9a85-3e4edb98e44b" providerId="ADAL" clId="{6F275308-5D38-4AFD-9E65-75BAABDB3D7C}" dt="2023-01-12T20:32:16.355" v="4935" actId="1032"/>
          <ac:graphicFrameMkLst>
            <pc:docMk/>
            <pc:sldMk cId="1946732668" sldId="297"/>
            <ac:graphicFrameMk id="23" creationId="{4F5786D9-1A74-80EA-8698-543958BE5B85}"/>
          </ac:graphicFrameMkLst>
        </pc:graphicFrameChg>
        <pc:graphicFrameChg chg="add mod modGraphic">
          <ac:chgData name="Jump, Vernon A - (Maryland)" userId="d9b0ede6-12aa-4426-9a85-3e4edb98e44b" providerId="ADAL" clId="{6F275308-5D38-4AFD-9E65-75BAABDB3D7C}" dt="2023-01-13T12:22:53.463" v="6728" actId="113"/>
          <ac:graphicFrameMkLst>
            <pc:docMk/>
            <pc:sldMk cId="1946732668" sldId="297"/>
            <ac:graphicFrameMk id="24" creationId="{2031DFB0-61CB-E20A-24D4-068493013238}"/>
          </ac:graphicFrameMkLst>
        </pc:graphicFrameChg>
      </pc:sldChg>
      <pc:sldChg chg="add">
        <pc:chgData name="Jump, Vernon A - (Maryland)" userId="d9b0ede6-12aa-4426-9a85-3e4edb98e44b" providerId="ADAL" clId="{6F275308-5D38-4AFD-9E65-75BAABDB3D7C}" dt="2023-01-12T20:54:42.864" v="5851"/>
        <pc:sldMkLst>
          <pc:docMk/>
          <pc:sldMk cId="4146055589" sldId="298"/>
        </pc:sldMkLst>
      </pc:sldChg>
      <pc:sldChg chg="modSp add mod">
        <pc:chgData name="Jump, Vernon A - (Maryland)" userId="d9b0ede6-12aa-4426-9a85-3e4edb98e44b" providerId="ADAL" clId="{6F275308-5D38-4AFD-9E65-75BAABDB3D7C}" dt="2023-01-12T21:05:04.599" v="6152" actId="20577"/>
        <pc:sldMkLst>
          <pc:docMk/>
          <pc:sldMk cId="3719947043" sldId="299"/>
        </pc:sldMkLst>
        <pc:spChg chg="mod">
          <ac:chgData name="Jump, Vernon A - (Maryland)" userId="d9b0ede6-12aa-4426-9a85-3e4edb98e44b" providerId="ADAL" clId="{6F275308-5D38-4AFD-9E65-75BAABDB3D7C}" dt="2023-01-12T20:59:56.434" v="5900" actId="20577"/>
          <ac:spMkLst>
            <pc:docMk/>
            <pc:sldMk cId="3719947043" sldId="299"/>
            <ac:spMk id="18" creationId="{CBD6E35B-BCC2-A86E-C5DC-AF0AEA56E582}"/>
          </ac:spMkLst>
        </pc:spChg>
        <pc:spChg chg="mod">
          <ac:chgData name="Jump, Vernon A - (Maryland)" userId="d9b0ede6-12aa-4426-9a85-3e4edb98e44b" providerId="ADAL" clId="{6F275308-5D38-4AFD-9E65-75BAABDB3D7C}" dt="2023-01-12T21:05:04.599" v="6152" actId="20577"/>
          <ac:spMkLst>
            <pc:docMk/>
            <pc:sldMk cId="3719947043" sldId="299"/>
            <ac:spMk id="24" creationId="{8AFC04AF-5CEF-25F6-D716-9A434A33A824}"/>
          </ac:spMkLst>
        </pc:spChg>
      </pc:sldChg>
      <pc:sldChg chg="modSp add mod">
        <pc:chgData name="Jump, Vernon A - (Maryland)" userId="d9b0ede6-12aa-4426-9a85-3e4edb98e44b" providerId="ADAL" clId="{6F275308-5D38-4AFD-9E65-75BAABDB3D7C}" dt="2023-01-13T15:15:22.983" v="7660" actId="20577"/>
        <pc:sldMkLst>
          <pc:docMk/>
          <pc:sldMk cId="2681063319" sldId="300"/>
        </pc:sldMkLst>
        <pc:spChg chg="mod">
          <ac:chgData name="Jump, Vernon A - (Maryland)" userId="d9b0ede6-12aa-4426-9a85-3e4edb98e44b" providerId="ADAL" clId="{6F275308-5D38-4AFD-9E65-75BAABDB3D7C}" dt="2023-01-13T15:15:22.983" v="7660" actId="20577"/>
          <ac:spMkLst>
            <pc:docMk/>
            <pc:sldMk cId="2681063319" sldId="300"/>
            <ac:spMk id="18" creationId="{68947A96-3801-1276-B6E9-E6EDCE968623}"/>
          </ac:spMkLst>
        </pc:spChg>
        <pc:graphicFrameChg chg="mod">
          <ac:chgData name="Jump, Vernon A - (Maryland)" userId="d9b0ede6-12aa-4426-9a85-3e4edb98e44b" providerId="ADAL" clId="{6F275308-5D38-4AFD-9E65-75BAABDB3D7C}" dt="2023-01-13T12:22:19.780" v="6719" actId="113"/>
          <ac:graphicFrameMkLst>
            <pc:docMk/>
            <pc:sldMk cId="2681063319" sldId="300"/>
            <ac:graphicFrameMk id="24" creationId="{2031DFB0-61CB-E20A-24D4-068493013238}"/>
          </ac:graphicFrameMkLst>
        </pc:graphicFrameChg>
      </pc:sldChg>
      <pc:sldChg chg="new del">
        <pc:chgData name="Jump, Vernon A - (Maryland)" userId="d9b0ede6-12aa-4426-9a85-3e4edb98e44b" providerId="ADAL" clId="{6F275308-5D38-4AFD-9E65-75BAABDB3D7C}" dt="2023-01-12T21:40:43.662" v="6679" actId="47"/>
        <pc:sldMkLst>
          <pc:docMk/>
          <pc:sldMk cId="3010466351" sldId="301"/>
        </pc:sldMkLst>
      </pc:sldChg>
      <pc:sldChg chg="addSp delSp modSp new mod">
        <pc:chgData name="Jump, Vernon A - (Maryland)" userId="d9b0ede6-12aa-4426-9a85-3e4edb98e44b" providerId="ADAL" clId="{6F275308-5D38-4AFD-9E65-75BAABDB3D7C}" dt="2023-01-13T12:29:43.791" v="6763" actId="20577"/>
        <pc:sldMkLst>
          <pc:docMk/>
          <pc:sldMk cId="4071810548" sldId="301"/>
        </pc:sldMkLst>
        <pc:spChg chg="mod">
          <ac:chgData name="Jump, Vernon A - (Maryland)" userId="d9b0ede6-12aa-4426-9a85-3e4edb98e44b" providerId="ADAL" clId="{6F275308-5D38-4AFD-9E65-75BAABDB3D7C}" dt="2023-01-13T12:27:00.547" v="6750" actId="20577"/>
          <ac:spMkLst>
            <pc:docMk/>
            <pc:sldMk cId="4071810548" sldId="301"/>
            <ac:spMk id="2" creationId="{03BCFEE2-BE94-3609-9BC9-1C71F4CF4D1E}"/>
          </ac:spMkLst>
        </pc:spChg>
        <pc:spChg chg="add del">
          <ac:chgData name="Jump, Vernon A - (Maryland)" userId="d9b0ede6-12aa-4426-9a85-3e4edb98e44b" providerId="ADAL" clId="{6F275308-5D38-4AFD-9E65-75BAABDB3D7C}" dt="2023-01-13T12:27:11.364" v="6751" actId="478"/>
          <ac:spMkLst>
            <pc:docMk/>
            <pc:sldMk cId="4071810548" sldId="301"/>
            <ac:spMk id="3" creationId="{E35ECD20-AEE3-EFCF-E3D2-58C5250106F1}"/>
          </ac:spMkLst>
        </pc:spChg>
        <pc:spChg chg="mod">
          <ac:chgData name="Jump, Vernon A - (Maryland)" userId="d9b0ede6-12aa-4426-9a85-3e4edb98e44b" providerId="ADAL" clId="{6F275308-5D38-4AFD-9E65-75BAABDB3D7C}" dt="2023-01-13T12:29:43.791" v="6763" actId="20577"/>
          <ac:spMkLst>
            <pc:docMk/>
            <pc:sldMk cId="4071810548" sldId="301"/>
            <ac:spMk id="4" creationId="{C18D5E3D-1D12-66F5-B55C-9B678CA862F6}"/>
          </ac:spMkLst>
        </pc:spChg>
        <pc:spChg chg="mod">
          <ac:chgData name="Jump, Vernon A - (Maryland)" userId="d9b0ede6-12aa-4426-9a85-3e4edb98e44b" providerId="ADAL" clId="{6F275308-5D38-4AFD-9E65-75BAABDB3D7C}" dt="2023-01-13T12:29:40.431" v="6759"/>
          <ac:spMkLst>
            <pc:docMk/>
            <pc:sldMk cId="4071810548" sldId="301"/>
            <ac:spMk id="5" creationId="{260452EB-631C-CBFF-4E58-B03299E1ADF9}"/>
          </ac:spMkLst>
        </pc:spChg>
        <pc:picChg chg="add mod">
          <ac:chgData name="Jump, Vernon A - (Maryland)" userId="d9b0ede6-12aa-4426-9a85-3e4edb98e44b" providerId="ADAL" clId="{6F275308-5D38-4AFD-9E65-75BAABDB3D7C}" dt="2023-01-13T12:28:23.396" v="6758" actId="1076"/>
          <ac:picMkLst>
            <pc:docMk/>
            <pc:sldMk cId="4071810548" sldId="301"/>
            <ac:picMk id="8" creationId="{9310F515-A83D-78DA-0F40-BC9515D5630D}"/>
          </ac:picMkLst>
        </pc:picChg>
      </pc:sldChg>
      <pc:sldChg chg="addSp delSp modSp new mod chgLayout">
        <pc:chgData name="Jump, Vernon A - (Maryland)" userId="d9b0ede6-12aa-4426-9a85-3e4edb98e44b" providerId="ADAL" clId="{6F275308-5D38-4AFD-9E65-75BAABDB3D7C}" dt="2023-01-13T15:36:39.059" v="7827" actId="700"/>
        <pc:sldMkLst>
          <pc:docMk/>
          <pc:sldMk cId="72268317" sldId="302"/>
        </pc:sldMkLst>
        <pc:spChg chg="add del mod ord">
          <ac:chgData name="Jump, Vernon A - (Maryland)" userId="d9b0ede6-12aa-4426-9a85-3e4edb98e44b" providerId="ADAL" clId="{6F275308-5D38-4AFD-9E65-75BAABDB3D7C}" dt="2023-01-13T15:36:39.059" v="7827" actId="700"/>
          <ac:spMkLst>
            <pc:docMk/>
            <pc:sldMk cId="72268317" sldId="302"/>
            <ac:spMk id="2" creationId="{508DEF7A-8F52-28E0-32EE-9074DB685BFD}"/>
          </ac:spMkLst>
        </pc:spChg>
        <pc:spChg chg="del mod ord">
          <ac:chgData name="Jump, Vernon A - (Maryland)" userId="d9b0ede6-12aa-4426-9a85-3e4edb98e44b" providerId="ADAL" clId="{6F275308-5D38-4AFD-9E65-75BAABDB3D7C}" dt="2023-01-13T12:30:06.339" v="6765" actId="700"/>
          <ac:spMkLst>
            <pc:docMk/>
            <pc:sldMk cId="72268317" sldId="302"/>
            <ac:spMk id="2" creationId="{66E15877-FED2-9723-B90C-AB961860547B}"/>
          </ac:spMkLst>
        </pc:spChg>
        <pc:spChg chg="del">
          <ac:chgData name="Jump, Vernon A - (Maryland)" userId="d9b0ede6-12aa-4426-9a85-3e4edb98e44b" providerId="ADAL" clId="{6F275308-5D38-4AFD-9E65-75BAABDB3D7C}" dt="2023-01-13T12:30:06.339" v="6765" actId="700"/>
          <ac:spMkLst>
            <pc:docMk/>
            <pc:sldMk cId="72268317" sldId="302"/>
            <ac:spMk id="3" creationId="{845AE8C7-87CB-FDF0-15D3-7EBFE4A4B7CB}"/>
          </ac:spMkLst>
        </pc:spChg>
        <pc:spChg chg="mod ord">
          <ac:chgData name="Jump, Vernon A - (Maryland)" userId="d9b0ede6-12aa-4426-9a85-3e4edb98e44b" providerId="ADAL" clId="{6F275308-5D38-4AFD-9E65-75BAABDB3D7C}" dt="2023-01-13T15:36:39.059" v="7827" actId="700"/>
          <ac:spMkLst>
            <pc:docMk/>
            <pc:sldMk cId="72268317" sldId="302"/>
            <ac:spMk id="4" creationId="{86470E97-B410-0D4A-6D01-D146D274BEC7}"/>
          </ac:spMkLst>
        </pc:spChg>
        <pc:spChg chg="mod ord">
          <ac:chgData name="Jump, Vernon A - (Maryland)" userId="d9b0ede6-12aa-4426-9a85-3e4edb98e44b" providerId="ADAL" clId="{6F275308-5D38-4AFD-9E65-75BAABDB3D7C}" dt="2023-01-13T15:36:39.059" v="7827" actId="700"/>
          <ac:spMkLst>
            <pc:docMk/>
            <pc:sldMk cId="72268317" sldId="302"/>
            <ac:spMk id="5" creationId="{2E353107-6B12-398E-2DDF-02791AC1F9D8}"/>
          </ac:spMkLst>
        </pc:spChg>
        <pc:spChg chg="mod ord">
          <ac:chgData name="Jump, Vernon A - (Maryland)" userId="d9b0ede6-12aa-4426-9a85-3e4edb98e44b" providerId="ADAL" clId="{6F275308-5D38-4AFD-9E65-75BAABDB3D7C}" dt="2023-01-13T15:36:39.059" v="7827" actId="700"/>
          <ac:spMkLst>
            <pc:docMk/>
            <pc:sldMk cId="72268317" sldId="302"/>
            <ac:spMk id="6" creationId="{09096E4D-3FAC-BB26-7895-AD53BCC305CB}"/>
          </ac:spMkLst>
        </pc:spChg>
        <pc:spChg chg="add mod ord">
          <ac:chgData name="Jump, Vernon A - (Maryland)" userId="d9b0ede6-12aa-4426-9a85-3e4edb98e44b" providerId="ADAL" clId="{6F275308-5D38-4AFD-9E65-75BAABDB3D7C}" dt="2023-01-13T15:36:39.059" v="7827" actId="700"/>
          <ac:spMkLst>
            <pc:docMk/>
            <pc:sldMk cId="72268317" sldId="302"/>
            <ac:spMk id="7" creationId="{5497B4BB-E98E-B585-F0EB-2888ADB8C420}"/>
          </ac:spMkLst>
        </pc:spChg>
        <pc:spChg chg="add mod ord">
          <ac:chgData name="Jump, Vernon A - (Maryland)" userId="d9b0ede6-12aa-4426-9a85-3e4edb98e44b" providerId="ADAL" clId="{6F275308-5D38-4AFD-9E65-75BAABDB3D7C}" dt="2023-01-13T15:36:39.059" v="7827" actId="700"/>
          <ac:spMkLst>
            <pc:docMk/>
            <pc:sldMk cId="72268317" sldId="302"/>
            <ac:spMk id="8" creationId="{0EDE7BEA-E7B3-A3FC-D575-710FC94A2E9F}"/>
          </ac:spMkLst>
        </pc:spChg>
      </pc:sldChg>
      <pc:sldChg chg="addSp delSp modSp new mod">
        <pc:chgData name="Jump, Vernon A - (Maryland)" userId="d9b0ede6-12aa-4426-9a85-3e4edb98e44b" providerId="ADAL" clId="{6F275308-5D38-4AFD-9E65-75BAABDB3D7C}" dt="2023-01-13T14:52:16.958" v="7592" actId="313"/>
        <pc:sldMkLst>
          <pc:docMk/>
          <pc:sldMk cId="2826487445" sldId="303"/>
        </pc:sldMkLst>
        <pc:spChg chg="mod">
          <ac:chgData name="Jump, Vernon A - (Maryland)" userId="d9b0ede6-12aa-4426-9a85-3e4edb98e44b" providerId="ADAL" clId="{6F275308-5D38-4AFD-9E65-75BAABDB3D7C}" dt="2023-01-13T14:11:54.428" v="7326" actId="20577"/>
          <ac:spMkLst>
            <pc:docMk/>
            <pc:sldMk cId="2826487445" sldId="303"/>
            <ac:spMk id="2" creationId="{A046C967-FC2D-E2B1-E2BD-F2FC22A9E0F4}"/>
          </ac:spMkLst>
        </pc:spChg>
        <pc:spChg chg="del">
          <ac:chgData name="Jump, Vernon A - (Maryland)" userId="d9b0ede6-12aa-4426-9a85-3e4edb98e44b" providerId="ADAL" clId="{6F275308-5D38-4AFD-9E65-75BAABDB3D7C}" dt="2023-01-13T13:11:40.800" v="6950" actId="1032"/>
          <ac:spMkLst>
            <pc:docMk/>
            <pc:sldMk cId="2826487445" sldId="303"/>
            <ac:spMk id="3" creationId="{4FF642C8-EA1A-5E9A-ABD4-5657C239D1E2}"/>
          </ac:spMkLst>
        </pc:spChg>
        <pc:spChg chg="mod">
          <ac:chgData name="Jump, Vernon A - (Maryland)" userId="d9b0ede6-12aa-4426-9a85-3e4edb98e44b" providerId="ADAL" clId="{6F275308-5D38-4AFD-9E65-75BAABDB3D7C}" dt="2023-01-13T12:33:18.205" v="6934" actId="20577"/>
          <ac:spMkLst>
            <pc:docMk/>
            <pc:sldMk cId="2826487445" sldId="303"/>
            <ac:spMk id="4" creationId="{5E0C8AC5-C3F2-796B-2820-DABF87991334}"/>
          </ac:spMkLst>
        </pc:spChg>
        <pc:spChg chg="mod">
          <ac:chgData name="Jump, Vernon A - (Maryland)" userId="d9b0ede6-12aa-4426-9a85-3e4edb98e44b" providerId="ADAL" clId="{6F275308-5D38-4AFD-9E65-75BAABDB3D7C}" dt="2023-01-13T12:33:13.717" v="6930"/>
          <ac:spMkLst>
            <pc:docMk/>
            <pc:sldMk cId="2826487445" sldId="303"/>
            <ac:spMk id="5" creationId="{ADFEA755-CFA9-72F2-8D5D-83403A87FC32}"/>
          </ac:spMkLst>
        </pc:spChg>
        <pc:graphicFrameChg chg="add mod modGraphic">
          <ac:chgData name="Jump, Vernon A - (Maryland)" userId="d9b0ede6-12aa-4426-9a85-3e4edb98e44b" providerId="ADAL" clId="{6F275308-5D38-4AFD-9E65-75BAABDB3D7C}" dt="2023-01-13T14:52:16.958" v="7592" actId="313"/>
          <ac:graphicFrameMkLst>
            <pc:docMk/>
            <pc:sldMk cId="2826487445" sldId="303"/>
            <ac:graphicFrameMk id="7" creationId="{D9F0CF88-F59B-8703-F812-9D792C0F47F1}"/>
          </ac:graphicFrameMkLst>
        </pc:graphicFrameChg>
      </pc:sldChg>
      <pc:sldChg chg="addSp delSp modSp new mod modClrScheme chgLayout">
        <pc:chgData name="Jump, Vernon A - (Maryland)" userId="d9b0ede6-12aa-4426-9a85-3e4edb98e44b" providerId="ADAL" clId="{6F275308-5D38-4AFD-9E65-75BAABDB3D7C}" dt="2023-01-17T17:37:49.287" v="8829" actId="20577"/>
        <pc:sldMkLst>
          <pc:docMk/>
          <pc:sldMk cId="1592715904" sldId="304"/>
        </pc:sldMkLst>
        <pc:spChg chg="mod ord">
          <ac:chgData name="Jump, Vernon A - (Maryland)" userId="d9b0ede6-12aa-4426-9a85-3e4edb98e44b" providerId="ADAL" clId="{6F275308-5D38-4AFD-9E65-75BAABDB3D7C}" dt="2023-01-13T15:33:48.237" v="7687" actId="20577"/>
          <ac:spMkLst>
            <pc:docMk/>
            <pc:sldMk cId="1592715904" sldId="304"/>
            <ac:spMk id="2" creationId="{DA7EBF84-303F-8C64-C4FA-B91226D490B8}"/>
          </ac:spMkLst>
        </pc:spChg>
        <pc:spChg chg="del mod ord">
          <ac:chgData name="Jump, Vernon A - (Maryland)" userId="d9b0ede6-12aa-4426-9a85-3e4edb98e44b" providerId="ADAL" clId="{6F275308-5D38-4AFD-9E65-75BAABDB3D7C}" dt="2023-01-13T15:33:42.729" v="7679" actId="700"/>
          <ac:spMkLst>
            <pc:docMk/>
            <pc:sldMk cId="1592715904" sldId="304"/>
            <ac:spMk id="3" creationId="{A97D58F0-D208-CD02-51F3-2874DB945562}"/>
          </ac:spMkLst>
        </pc:spChg>
        <pc:spChg chg="mod ord">
          <ac:chgData name="Jump, Vernon A - (Maryland)" userId="d9b0ede6-12aa-4426-9a85-3e4edb98e44b" providerId="ADAL" clId="{6F275308-5D38-4AFD-9E65-75BAABDB3D7C}" dt="2023-01-13T15:33:42.729" v="7679" actId="700"/>
          <ac:spMkLst>
            <pc:docMk/>
            <pc:sldMk cId="1592715904" sldId="304"/>
            <ac:spMk id="4" creationId="{B0BC033D-C49D-1527-1475-0692AB8A9232}"/>
          </ac:spMkLst>
        </pc:spChg>
        <pc:spChg chg="mod ord">
          <ac:chgData name="Jump, Vernon A - (Maryland)" userId="d9b0ede6-12aa-4426-9a85-3e4edb98e44b" providerId="ADAL" clId="{6F275308-5D38-4AFD-9E65-75BAABDB3D7C}" dt="2023-01-13T15:38:27.674" v="7954"/>
          <ac:spMkLst>
            <pc:docMk/>
            <pc:sldMk cId="1592715904" sldId="304"/>
            <ac:spMk id="5" creationId="{59B2D99E-48F7-65FB-A145-015DE19F9D51}"/>
          </ac:spMkLst>
        </pc:spChg>
        <pc:spChg chg="mod ord">
          <ac:chgData name="Jump, Vernon A - (Maryland)" userId="d9b0ede6-12aa-4426-9a85-3e4edb98e44b" providerId="ADAL" clId="{6F275308-5D38-4AFD-9E65-75BAABDB3D7C}" dt="2023-01-13T15:33:42.729" v="7679" actId="700"/>
          <ac:spMkLst>
            <pc:docMk/>
            <pc:sldMk cId="1592715904" sldId="304"/>
            <ac:spMk id="6" creationId="{D7AEE7E0-11B9-2470-4FE5-F71DF48637EC}"/>
          </ac:spMkLst>
        </pc:spChg>
        <pc:spChg chg="add mod ord">
          <ac:chgData name="Jump, Vernon A - (Maryland)" userId="d9b0ede6-12aa-4426-9a85-3e4edb98e44b" providerId="ADAL" clId="{6F275308-5D38-4AFD-9E65-75BAABDB3D7C}" dt="2023-01-13T15:34:02.836" v="7713" actId="20577"/>
          <ac:spMkLst>
            <pc:docMk/>
            <pc:sldMk cId="1592715904" sldId="304"/>
            <ac:spMk id="7" creationId="{0837C462-0321-AC54-CE04-FC0E067098A6}"/>
          </ac:spMkLst>
        </pc:spChg>
        <pc:spChg chg="add del mod ord">
          <ac:chgData name="Jump, Vernon A - (Maryland)" userId="d9b0ede6-12aa-4426-9a85-3e4edb98e44b" providerId="ADAL" clId="{6F275308-5D38-4AFD-9E65-75BAABDB3D7C}" dt="2023-01-13T16:25:16.277" v="8490" actId="931"/>
          <ac:spMkLst>
            <pc:docMk/>
            <pc:sldMk cId="1592715904" sldId="304"/>
            <ac:spMk id="8" creationId="{2F5195FA-8EBD-66D1-D4B1-6C3A42E71771}"/>
          </ac:spMkLst>
        </pc:spChg>
        <pc:spChg chg="add del mod ord">
          <ac:chgData name="Jump, Vernon A - (Maryland)" userId="d9b0ede6-12aa-4426-9a85-3e4edb98e44b" providerId="ADAL" clId="{6F275308-5D38-4AFD-9E65-75BAABDB3D7C}" dt="2023-01-13T16:23:34.751" v="8472" actId="931"/>
          <ac:spMkLst>
            <pc:docMk/>
            <pc:sldMk cId="1592715904" sldId="304"/>
            <ac:spMk id="9" creationId="{EC40FA73-7F83-E580-DA1C-FAFE570110E4}"/>
          </ac:spMkLst>
        </pc:spChg>
        <pc:spChg chg="add del mod ord">
          <ac:chgData name="Jump, Vernon A - (Maryland)" userId="d9b0ede6-12aa-4426-9a85-3e4edb98e44b" providerId="ADAL" clId="{6F275308-5D38-4AFD-9E65-75BAABDB3D7C}" dt="2023-01-13T16:25:51.831" v="8492" actId="931"/>
          <ac:spMkLst>
            <pc:docMk/>
            <pc:sldMk cId="1592715904" sldId="304"/>
            <ac:spMk id="10" creationId="{9C57FAB5-5E95-348C-EA00-B9CD7AAF6EB4}"/>
          </ac:spMkLst>
        </pc:spChg>
        <pc:spChg chg="add del mod ord">
          <ac:chgData name="Jump, Vernon A - (Maryland)" userId="d9b0ede6-12aa-4426-9a85-3e4edb98e44b" providerId="ADAL" clId="{6F275308-5D38-4AFD-9E65-75BAABDB3D7C}" dt="2023-01-13T16:26:27.507" v="8495" actId="931"/>
          <ac:spMkLst>
            <pc:docMk/>
            <pc:sldMk cId="1592715904" sldId="304"/>
            <ac:spMk id="11" creationId="{9A228826-90CC-FF46-A417-30A680B2817B}"/>
          </ac:spMkLst>
        </pc:spChg>
        <pc:spChg chg="add mod ord">
          <ac:chgData name="Jump, Vernon A - (Maryland)" userId="d9b0ede6-12aa-4426-9a85-3e4edb98e44b" providerId="ADAL" clId="{6F275308-5D38-4AFD-9E65-75BAABDB3D7C}" dt="2023-01-13T15:34:12.658" v="7738" actId="20577"/>
          <ac:spMkLst>
            <pc:docMk/>
            <pc:sldMk cId="1592715904" sldId="304"/>
            <ac:spMk id="12" creationId="{707E649B-E4C8-422D-754A-94A89A0FCECA}"/>
          </ac:spMkLst>
        </pc:spChg>
        <pc:spChg chg="add mod ord">
          <ac:chgData name="Jump, Vernon A - (Maryland)" userId="d9b0ede6-12aa-4426-9a85-3e4edb98e44b" providerId="ADAL" clId="{6F275308-5D38-4AFD-9E65-75BAABDB3D7C}" dt="2023-01-13T15:35:30.454" v="7748" actId="20577"/>
          <ac:spMkLst>
            <pc:docMk/>
            <pc:sldMk cId="1592715904" sldId="304"/>
            <ac:spMk id="13" creationId="{5D328426-CF1E-6E46-2740-F9EFB5D33F57}"/>
          </ac:spMkLst>
        </pc:spChg>
        <pc:spChg chg="add mod ord">
          <ac:chgData name="Jump, Vernon A - (Maryland)" userId="d9b0ede6-12aa-4426-9a85-3e4edb98e44b" providerId="ADAL" clId="{6F275308-5D38-4AFD-9E65-75BAABDB3D7C}" dt="2023-01-13T16:24:35.561" v="8489" actId="20577"/>
          <ac:spMkLst>
            <pc:docMk/>
            <pc:sldMk cId="1592715904" sldId="304"/>
            <ac:spMk id="14" creationId="{5B6A3C5B-35D1-8B19-AF31-FE5B1F055B23}"/>
          </ac:spMkLst>
        </pc:spChg>
        <pc:spChg chg="add mod ord">
          <ac:chgData name="Jump, Vernon A - (Maryland)" userId="d9b0ede6-12aa-4426-9a85-3e4edb98e44b" providerId="ADAL" clId="{6F275308-5D38-4AFD-9E65-75BAABDB3D7C}" dt="2023-01-17T17:35:51.955" v="8642" actId="20577"/>
          <ac:spMkLst>
            <pc:docMk/>
            <pc:sldMk cId="1592715904" sldId="304"/>
            <ac:spMk id="15" creationId="{439C967C-6D20-3A20-C368-D5707C79DD4F}"/>
          </ac:spMkLst>
        </pc:spChg>
        <pc:spChg chg="add mod ord">
          <ac:chgData name="Jump, Vernon A - (Maryland)" userId="d9b0ede6-12aa-4426-9a85-3e4edb98e44b" providerId="ADAL" clId="{6F275308-5D38-4AFD-9E65-75BAABDB3D7C}" dt="2023-01-17T17:36:19.364" v="8707" actId="20577"/>
          <ac:spMkLst>
            <pc:docMk/>
            <pc:sldMk cId="1592715904" sldId="304"/>
            <ac:spMk id="16" creationId="{A6129DBC-0B7E-EC68-373D-C4DEEC9197A0}"/>
          </ac:spMkLst>
        </pc:spChg>
        <pc:spChg chg="add mod ord">
          <ac:chgData name="Jump, Vernon A - (Maryland)" userId="d9b0ede6-12aa-4426-9a85-3e4edb98e44b" providerId="ADAL" clId="{6F275308-5D38-4AFD-9E65-75BAABDB3D7C}" dt="2023-01-17T17:36:38.251" v="8760" actId="20577"/>
          <ac:spMkLst>
            <pc:docMk/>
            <pc:sldMk cId="1592715904" sldId="304"/>
            <ac:spMk id="17" creationId="{9250E821-EC74-7710-1114-0F93F96B748A}"/>
          </ac:spMkLst>
        </pc:spChg>
        <pc:spChg chg="add mod ord">
          <ac:chgData name="Jump, Vernon A - (Maryland)" userId="d9b0ede6-12aa-4426-9a85-3e4edb98e44b" providerId="ADAL" clId="{6F275308-5D38-4AFD-9E65-75BAABDB3D7C}" dt="2023-01-17T17:37:49.287" v="8829" actId="20577"/>
          <ac:spMkLst>
            <pc:docMk/>
            <pc:sldMk cId="1592715904" sldId="304"/>
            <ac:spMk id="18" creationId="{6C4BC441-9F67-1388-F594-F8C5BA95FFCD}"/>
          </ac:spMkLst>
        </pc:spChg>
        <pc:picChg chg="add mod">
          <ac:chgData name="Jump, Vernon A - (Maryland)" userId="d9b0ede6-12aa-4426-9a85-3e4edb98e44b" providerId="ADAL" clId="{6F275308-5D38-4AFD-9E65-75BAABDB3D7C}" dt="2023-01-13T16:23:37.868" v="8473" actId="27614"/>
          <ac:picMkLst>
            <pc:docMk/>
            <pc:sldMk cId="1592715904" sldId="304"/>
            <ac:picMk id="20" creationId="{5F1FEA24-25DD-C7D1-981E-1A7B6C9C3C35}"/>
          </ac:picMkLst>
        </pc:picChg>
        <pc:picChg chg="add mod">
          <ac:chgData name="Jump, Vernon A - (Maryland)" userId="d9b0ede6-12aa-4426-9a85-3e4edb98e44b" providerId="ADAL" clId="{6F275308-5D38-4AFD-9E65-75BAABDB3D7C}" dt="2023-01-13T16:25:19.214" v="8491" actId="27614"/>
          <ac:picMkLst>
            <pc:docMk/>
            <pc:sldMk cId="1592715904" sldId="304"/>
            <ac:picMk id="22" creationId="{0EED7717-A797-5318-CC0C-753DF7BADF3D}"/>
          </ac:picMkLst>
        </pc:picChg>
        <pc:picChg chg="add mod">
          <ac:chgData name="Jump, Vernon A - (Maryland)" userId="d9b0ede6-12aa-4426-9a85-3e4edb98e44b" providerId="ADAL" clId="{6F275308-5D38-4AFD-9E65-75BAABDB3D7C}" dt="2023-01-13T16:25:54.416" v="8494" actId="962"/>
          <ac:picMkLst>
            <pc:docMk/>
            <pc:sldMk cId="1592715904" sldId="304"/>
            <ac:picMk id="24" creationId="{6BDD6ED2-CD62-19BC-612B-32894D3CB96A}"/>
          </ac:picMkLst>
        </pc:picChg>
        <pc:picChg chg="add mod">
          <ac:chgData name="Jump, Vernon A - (Maryland)" userId="d9b0ede6-12aa-4426-9a85-3e4edb98e44b" providerId="ADAL" clId="{6F275308-5D38-4AFD-9E65-75BAABDB3D7C}" dt="2023-01-13T16:26:30.724" v="8496" actId="27614"/>
          <ac:picMkLst>
            <pc:docMk/>
            <pc:sldMk cId="1592715904" sldId="304"/>
            <ac:picMk id="26" creationId="{5030D6D9-0EC4-3960-BFC1-F630105C1E32}"/>
          </ac:picMkLst>
        </pc:picChg>
      </pc:sldChg>
      <pc:sldChg chg="addSp delSp modSp new mod ord chgLayout">
        <pc:chgData name="Jump, Vernon A - (Maryland)" userId="d9b0ede6-12aa-4426-9a85-3e4edb98e44b" providerId="ADAL" clId="{6F275308-5D38-4AFD-9E65-75BAABDB3D7C}" dt="2023-01-13T16:22:01.424" v="8471" actId="20577"/>
        <pc:sldMkLst>
          <pc:docMk/>
          <pc:sldMk cId="690936872" sldId="305"/>
        </pc:sldMkLst>
        <pc:spChg chg="del mod ord">
          <ac:chgData name="Jump, Vernon A - (Maryland)" userId="d9b0ede6-12aa-4426-9a85-3e4edb98e44b" providerId="ADAL" clId="{6F275308-5D38-4AFD-9E65-75BAABDB3D7C}" dt="2023-01-13T15:40:41.445" v="7967" actId="700"/>
          <ac:spMkLst>
            <pc:docMk/>
            <pc:sldMk cId="690936872" sldId="305"/>
            <ac:spMk id="2" creationId="{89BD6E41-35A0-E500-A02E-B14F311703F7}"/>
          </ac:spMkLst>
        </pc:spChg>
        <pc:spChg chg="del mod ord">
          <ac:chgData name="Jump, Vernon A - (Maryland)" userId="d9b0ede6-12aa-4426-9a85-3e4edb98e44b" providerId="ADAL" clId="{6F275308-5D38-4AFD-9E65-75BAABDB3D7C}" dt="2023-01-13T15:40:41.445" v="7967" actId="700"/>
          <ac:spMkLst>
            <pc:docMk/>
            <pc:sldMk cId="690936872" sldId="305"/>
            <ac:spMk id="3" creationId="{FF09070F-BF91-ABAF-7BB9-7060D6F5418C}"/>
          </ac:spMkLst>
        </pc:spChg>
        <pc:spChg chg="mod ord">
          <ac:chgData name="Jump, Vernon A - (Maryland)" userId="d9b0ede6-12aa-4426-9a85-3e4edb98e44b" providerId="ADAL" clId="{6F275308-5D38-4AFD-9E65-75BAABDB3D7C}" dt="2023-01-13T15:40:41.445" v="7967" actId="700"/>
          <ac:spMkLst>
            <pc:docMk/>
            <pc:sldMk cId="690936872" sldId="305"/>
            <ac:spMk id="4" creationId="{2E802BA4-5B1B-9FBF-F8B8-9A345BCFA842}"/>
          </ac:spMkLst>
        </pc:spChg>
        <pc:spChg chg="mod ord">
          <ac:chgData name="Jump, Vernon A - (Maryland)" userId="d9b0ede6-12aa-4426-9a85-3e4edb98e44b" providerId="ADAL" clId="{6F275308-5D38-4AFD-9E65-75BAABDB3D7C}" dt="2023-01-13T15:40:41.445" v="7967" actId="700"/>
          <ac:spMkLst>
            <pc:docMk/>
            <pc:sldMk cId="690936872" sldId="305"/>
            <ac:spMk id="5" creationId="{5508D36B-AA9C-3BD1-E3CC-84F4EE993F24}"/>
          </ac:spMkLst>
        </pc:spChg>
        <pc:spChg chg="mod ord">
          <ac:chgData name="Jump, Vernon A - (Maryland)" userId="d9b0ede6-12aa-4426-9a85-3e4edb98e44b" providerId="ADAL" clId="{6F275308-5D38-4AFD-9E65-75BAABDB3D7C}" dt="2023-01-13T15:40:41.445" v="7967" actId="700"/>
          <ac:spMkLst>
            <pc:docMk/>
            <pc:sldMk cId="690936872" sldId="305"/>
            <ac:spMk id="6" creationId="{6C7BE9FD-69D1-3AD9-2DD2-F26971DD19D6}"/>
          </ac:spMkLst>
        </pc:spChg>
        <pc:spChg chg="add mod ord">
          <ac:chgData name="Jump, Vernon A - (Maryland)" userId="d9b0ede6-12aa-4426-9a85-3e4edb98e44b" providerId="ADAL" clId="{6F275308-5D38-4AFD-9E65-75BAABDB3D7C}" dt="2023-01-13T15:40:50.853" v="7990" actId="20577"/>
          <ac:spMkLst>
            <pc:docMk/>
            <pc:sldMk cId="690936872" sldId="305"/>
            <ac:spMk id="7" creationId="{70DC0185-4136-AD0E-1DA3-2FF953318BF7}"/>
          </ac:spMkLst>
        </pc:spChg>
        <pc:spChg chg="add mod ord">
          <ac:chgData name="Jump, Vernon A - (Maryland)" userId="d9b0ede6-12aa-4426-9a85-3e4edb98e44b" providerId="ADAL" clId="{6F275308-5D38-4AFD-9E65-75BAABDB3D7C}" dt="2023-01-13T16:19:01.879" v="8254" actId="20577"/>
          <ac:spMkLst>
            <pc:docMk/>
            <pc:sldMk cId="690936872" sldId="305"/>
            <ac:spMk id="8" creationId="{8C92EC66-303B-D7ED-7BE8-976A343BA994}"/>
          </ac:spMkLst>
        </pc:spChg>
        <pc:spChg chg="add mod ord">
          <ac:chgData name="Jump, Vernon A - (Maryland)" userId="d9b0ede6-12aa-4426-9a85-3e4edb98e44b" providerId="ADAL" clId="{6F275308-5D38-4AFD-9E65-75BAABDB3D7C}" dt="2023-01-13T16:21:44.612" v="8456" actId="20577"/>
          <ac:spMkLst>
            <pc:docMk/>
            <pc:sldMk cId="690936872" sldId="305"/>
            <ac:spMk id="9" creationId="{D0FE0E81-0C7E-6FB9-6627-E2C0908D3CAE}"/>
          </ac:spMkLst>
        </pc:spChg>
        <pc:spChg chg="add mod ord">
          <ac:chgData name="Jump, Vernon A - (Maryland)" userId="d9b0ede6-12aa-4426-9a85-3e4edb98e44b" providerId="ADAL" clId="{6F275308-5D38-4AFD-9E65-75BAABDB3D7C}" dt="2023-01-13T15:42:22.149" v="8126" actId="20577"/>
          <ac:spMkLst>
            <pc:docMk/>
            <pc:sldMk cId="690936872" sldId="305"/>
            <ac:spMk id="10" creationId="{0FAA59C4-161C-3829-D8DD-7089CAF10571}"/>
          </ac:spMkLst>
        </pc:spChg>
        <pc:spChg chg="add mod ord">
          <ac:chgData name="Jump, Vernon A - (Maryland)" userId="d9b0ede6-12aa-4426-9a85-3e4edb98e44b" providerId="ADAL" clId="{6F275308-5D38-4AFD-9E65-75BAABDB3D7C}" dt="2023-01-13T16:21:51.955" v="8470" actId="20577"/>
          <ac:spMkLst>
            <pc:docMk/>
            <pc:sldMk cId="690936872" sldId="305"/>
            <ac:spMk id="11" creationId="{3F48DA5F-70C3-EAA9-B9FD-B15BE27C31C2}"/>
          </ac:spMkLst>
        </pc:spChg>
        <pc:spChg chg="add mod ord">
          <ac:chgData name="Jump, Vernon A - (Maryland)" userId="d9b0ede6-12aa-4426-9a85-3e4edb98e44b" providerId="ADAL" clId="{6F275308-5D38-4AFD-9E65-75BAABDB3D7C}" dt="2023-01-13T16:22:01.424" v="8471" actId="20577"/>
          <ac:spMkLst>
            <pc:docMk/>
            <pc:sldMk cId="690936872" sldId="305"/>
            <ac:spMk id="12" creationId="{8C192781-5E8C-75D7-03B2-F7890B00F43D}"/>
          </ac:spMkLst>
        </pc:spChg>
        <pc:spChg chg="add mod ord">
          <ac:chgData name="Jump, Vernon A - (Maryland)" userId="d9b0ede6-12aa-4426-9a85-3e4edb98e44b" providerId="ADAL" clId="{6F275308-5D38-4AFD-9E65-75BAABDB3D7C}" dt="2023-01-13T16:21:23.361" v="8418" actId="20577"/>
          <ac:spMkLst>
            <pc:docMk/>
            <pc:sldMk cId="690936872" sldId="305"/>
            <ac:spMk id="13" creationId="{48BB6F8A-2C74-2C18-C101-F1A2FCB27362}"/>
          </ac:spMkLst>
        </pc:spChg>
      </pc:sldChg>
      <pc:sldChg chg="addSp delSp modSp new mod chgLayout">
        <pc:chgData name="Jump, Vernon A - (Maryland)" userId="d9b0ede6-12aa-4426-9a85-3e4edb98e44b" providerId="ADAL" clId="{6F275308-5D38-4AFD-9E65-75BAABDB3D7C}" dt="2023-01-13T15:38:48.517" v="7964" actId="20577"/>
        <pc:sldMkLst>
          <pc:docMk/>
          <pc:sldMk cId="1413715775" sldId="306"/>
        </pc:sldMkLst>
        <pc:spChg chg="del mod ord">
          <ac:chgData name="Jump, Vernon A - (Maryland)" userId="d9b0ede6-12aa-4426-9a85-3e4edb98e44b" providerId="ADAL" clId="{6F275308-5D38-4AFD-9E65-75BAABDB3D7C}" dt="2023-01-13T15:37:16.911" v="7830" actId="700"/>
          <ac:spMkLst>
            <pc:docMk/>
            <pc:sldMk cId="1413715775" sldId="306"/>
            <ac:spMk id="2" creationId="{03EBFCAF-4862-5287-12EA-0F25A24E047A}"/>
          </ac:spMkLst>
        </pc:spChg>
        <pc:spChg chg="del">
          <ac:chgData name="Jump, Vernon A - (Maryland)" userId="d9b0ede6-12aa-4426-9a85-3e4edb98e44b" providerId="ADAL" clId="{6F275308-5D38-4AFD-9E65-75BAABDB3D7C}" dt="2023-01-13T15:37:16.911" v="7830" actId="700"/>
          <ac:spMkLst>
            <pc:docMk/>
            <pc:sldMk cId="1413715775" sldId="306"/>
            <ac:spMk id="3" creationId="{E3AAB788-3741-C5F2-9F4F-4D8C1C1E283A}"/>
          </ac:spMkLst>
        </pc:spChg>
        <pc:spChg chg="del mod ord">
          <ac:chgData name="Jump, Vernon A - (Maryland)" userId="d9b0ede6-12aa-4426-9a85-3e4edb98e44b" providerId="ADAL" clId="{6F275308-5D38-4AFD-9E65-75BAABDB3D7C}" dt="2023-01-13T15:37:16.911" v="7830" actId="700"/>
          <ac:spMkLst>
            <pc:docMk/>
            <pc:sldMk cId="1413715775" sldId="306"/>
            <ac:spMk id="4" creationId="{68412DA7-785E-EDFA-2044-174662A212B4}"/>
          </ac:spMkLst>
        </pc:spChg>
        <pc:spChg chg="del">
          <ac:chgData name="Jump, Vernon A - (Maryland)" userId="d9b0ede6-12aa-4426-9a85-3e4edb98e44b" providerId="ADAL" clId="{6F275308-5D38-4AFD-9E65-75BAABDB3D7C}" dt="2023-01-13T15:37:16.911" v="7830" actId="700"/>
          <ac:spMkLst>
            <pc:docMk/>
            <pc:sldMk cId="1413715775" sldId="306"/>
            <ac:spMk id="5" creationId="{2BDC6315-6810-D6A0-69BE-23D81DD67951}"/>
          </ac:spMkLst>
        </pc:spChg>
        <pc:spChg chg="del">
          <ac:chgData name="Jump, Vernon A - (Maryland)" userId="d9b0ede6-12aa-4426-9a85-3e4edb98e44b" providerId="ADAL" clId="{6F275308-5D38-4AFD-9E65-75BAABDB3D7C}" dt="2023-01-13T15:37:16.911" v="7830" actId="700"/>
          <ac:spMkLst>
            <pc:docMk/>
            <pc:sldMk cId="1413715775" sldId="306"/>
            <ac:spMk id="6" creationId="{E9A072DD-4B44-F17D-0C1D-A5D3A84B7362}"/>
          </ac:spMkLst>
        </pc:spChg>
        <pc:spChg chg="del">
          <ac:chgData name="Jump, Vernon A - (Maryland)" userId="d9b0ede6-12aa-4426-9a85-3e4edb98e44b" providerId="ADAL" clId="{6F275308-5D38-4AFD-9E65-75BAABDB3D7C}" dt="2023-01-13T15:37:16.911" v="7830" actId="700"/>
          <ac:spMkLst>
            <pc:docMk/>
            <pc:sldMk cId="1413715775" sldId="306"/>
            <ac:spMk id="7" creationId="{281FCE14-AFCD-185B-1459-3AFB985C2601}"/>
          </ac:spMkLst>
        </pc:spChg>
        <pc:spChg chg="del">
          <ac:chgData name="Jump, Vernon A - (Maryland)" userId="d9b0ede6-12aa-4426-9a85-3e4edb98e44b" providerId="ADAL" clId="{6F275308-5D38-4AFD-9E65-75BAABDB3D7C}" dt="2023-01-13T15:37:16.911" v="7830" actId="700"/>
          <ac:spMkLst>
            <pc:docMk/>
            <pc:sldMk cId="1413715775" sldId="306"/>
            <ac:spMk id="8" creationId="{0A5B9DB2-DCE0-4A00-9D13-781468F320E0}"/>
          </ac:spMkLst>
        </pc:spChg>
        <pc:spChg chg="del">
          <ac:chgData name="Jump, Vernon A - (Maryland)" userId="d9b0ede6-12aa-4426-9a85-3e4edb98e44b" providerId="ADAL" clId="{6F275308-5D38-4AFD-9E65-75BAABDB3D7C}" dt="2023-01-13T15:37:16.911" v="7830" actId="700"/>
          <ac:spMkLst>
            <pc:docMk/>
            <pc:sldMk cId="1413715775" sldId="306"/>
            <ac:spMk id="9" creationId="{9C96AEFC-A97D-2537-22F0-DFE1C2E188C6}"/>
          </ac:spMkLst>
        </pc:spChg>
        <pc:spChg chg="del">
          <ac:chgData name="Jump, Vernon A - (Maryland)" userId="d9b0ede6-12aa-4426-9a85-3e4edb98e44b" providerId="ADAL" clId="{6F275308-5D38-4AFD-9E65-75BAABDB3D7C}" dt="2023-01-13T15:37:16.911" v="7830" actId="700"/>
          <ac:spMkLst>
            <pc:docMk/>
            <pc:sldMk cId="1413715775" sldId="306"/>
            <ac:spMk id="10" creationId="{7B8CD9AA-C180-69E0-A0D5-A651ED41D23E}"/>
          </ac:spMkLst>
        </pc:spChg>
        <pc:spChg chg="del">
          <ac:chgData name="Jump, Vernon A - (Maryland)" userId="d9b0ede6-12aa-4426-9a85-3e4edb98e44b" providerId="ADAL" clId="{6F275308-5D38-4AFD-9E65-75BAABDB3D7C}" dt="2023-01-13T15:37:16.911" v="7830" actId="700"/>
          <ac:spMkLst>
            <pc:docMk/>
            <pc:sldMk cId="1413715775" sldId="306"/>
            <ac:spMk id="11" creationId="{D9C6D461-4471-C639-235F-008C6FF37593}"/>
          </ac:spMkLst>
        </pc:spChg>
        <pc:spChg chg="del">
          <ac:chgData name="Jump, Vernon A - (Maryland)" userId="d9b0ede6-12aa-4426-9a85-3e4edb98e44b" providerId="ADAL" clId="{6F275308-5D38-4AFD-9E65-75BAABDB3D7C}" dt="2023-01-13T15:37:16.911" v="7830" actId="700"/>
          <ac:spMkLst>
            <pc:docMk/>
            <pc:sldMk cId="1413715775" sldId="306"/>
            <ac:spMk id="12" creationId="{D2D28A2E-787F-763A-B56D-0D0F80BDDF6B}"/>
          </ac:spMkLst>
        </pc:spChg>
        <pc:spChg chg="del">
          <ac:chgData name="Jump, Vernon A - (Maryland)" userId="d9b0ede6-12aa-4426-9a85-3e4edb98e44b" providerId="ADAL" clId="{6F275308-5D38-4AFD-9E65-75BAABDB3D7C}" dt="2023-01-13T15:37:16.911" v="7830" actId="700"/>
          <ac:spMkLst>
            <pc:docMk/>
            <pc:sldMk cId="1413715775" sldId="306"/>
            <ac:spMk id="13" creationId="{6917846C-D833-B8B4-15C1-AC41DC00AED7}"/>
          </ac:spMkLst>
        </pc:spChg>
        <pc:spChg chg="del">
          <ac:chgData name="Jump, Vernon A - (Maryland)" userId="d9b0ede6-12aa-4426-9a85-3e4edb98e44b" providerId="ADAL" clId="{6F275308-5D38-4AFD-9E65-75BAABDB3D7C}" dt="2023-01-13T15:37:16.911" v="7830" actId="700"/>
          <ac:spMkLst>
            <pc:docMk/>
            <pc:sldMk cId="1413715775" sldId="306"/>
            <ac:spMk id="14" creationId="{E8F111F0-79F7-6569-5220-E4C18A38A272}"/>
          </ac:spMkLst>
        </pc:spChg>
        <pc:spChg chg="mod ord">
          <ac:chgData name="Jump, Vernon A - (Maryland)" userId="d9b0ede6-12aa-4426-9a85-3e4edb98e44b" providerId="ADAL" clId="{6F275308-5D38-4AFD-9E65-75BAABDB3D7C}" dt="2023-01-13T15:38:48.517" v="7964" actId="20577"/>
          <ac:spMkLst>
            <pc:docMk/>
            <pc:sldMk cId="1413715775" sldId="306"/>
            <ac:spMk id="15" creationId="{ACE8FC4E-F9AF-CDA0-C7DE-E4DA640A7EB3}"/>
          </ac:spMkLst>
        </pc:spChg>
        <pc:spChg chg="mod ord">
          <ac:chgData name="Jump, Vernon A - (Maryland)" userId="d9b0ede6-12aa-4426-9a85-3e4edb98e44b" providerId="ADAL" clId="{6F275308-5D38-4AFD-9E65-75BAABDB3D7C}" dt="2023-01-13T15:38:39.276" v="7960"/>
          <ac:spMkLst>
            <pc:docMk/>
            <pc:sldMk cId="1413715775" sldId="306"/>
            <ac:spMk id="16" creationId="{B20FD2E9-0BFC-FABC-C740-D1577FDEB107}"/>
          </ac:spMkLst>
        </pc:spChg>
        <pc:spChg chg="mod ord">
          <ac:chgData name="Jump, Vernon A - (Maryland)" userId="d9b0ede6-12aa-4426-9a85-3e4edb98e44b" providerId="ADAL" clId="{6F275308-5D38-4AFD-9E65-75BAABDB3D7C}" dt="2023-01-13T15:37:16.911" v="7830" actId="700"/>
          <ac:spMkLst>
            <pc:docMk/>
            <pc:sldMk cId="1413715775" sldId="306"/>
            <ac:spMk id="17" creationId="{6D4C28E2-0087-6FD3-37E8-473C9B59880C}"/>
          </ac:spMkLst>
        </pc:spChg>
        <pc:spChg chg="add mod ord">
          <ac:chgData name="Jump, Vernon A - (Maryland)" userId="d9b0ede6-12aa-4426-9a85-3e4edb98e44b" providerId="ADAL" clId="{6F275308-5D38-4AFD-9E65-75BAABDB3D7C}" dt="2023-01-13T15:37:52.752" v="7909" actId="20577"/>
          <ac:spMkLst>
            <pc:docMk/>
            <pc:sldMk cId="1413715775" sldId="306"/>
            <ac:spMk id="18" creationId="{F6712F66-6410-6BF0-0A3E-2A09C0EFFABC}"/>
          </ac:spMkLst>
        </pc:spChg>
        <pc:spChg chg="add mod ord">
          <ac:chgData name="Jump, Vernon A - (Maryland)" userId="d9b0ede6-12aa-4426-9a85-3e4edb98e44b" providerId="ADAL" clId="{6F275308-5D38-4AFD-9E65-75BAABDB3D7C}" dt="2023-01-13T15:38:09.333" v="7953" actId="20577"/>
          <ac:spMkLst>
            <pc:docMk/>
            <pc:sldMk cId="1413715775" sldId="306"/>
            <ac:spMk id="19" creationId="{1EE1C840-CE99-E539-F339-2CBF3F47A22E}"/>
          </ac:spMkLst>
        </pc:spChg>
      </pc:sldChg>
      <pc:sldChg chg="addSp delSp modSp new mod">
        <pc:chgData name="Jump, Vernon A - (Maryland)" userId="d9b0ede6-12aa-4426-9a85-3e4edb98e44b" providerId="ADAL" clId="{6F275308-5D38-4AFD-9E65-75BAABDB3D7C}" dt="2023-01-13T15:52:43.142" v="8196" actId="6549"/>
        <pc:sldMkLst>
          <pc:docMk/>
          <pc:sldMk cId="423342472" sldId="307"/>
        </pc:sldMkLst>
        <pc:spChg chg="mod">
          <ac:chgData name="Jump, Vernon A - (Maryland)" userId="d9b0ede6-12aa-4426-9a85-3e4edb98e44b" providerId="ADAL" clId="{6F275308-5D38-4AFD-9E65-75BAABDB3D7C}" dt="2023-01-13T15:43:39.914" v="8157"/>
          <ac:spMkLst>
            <pc:docMk/>
            <pc:sldMk cId="423342472" sldId="307"/>
            <ac:spMk id="2" creationId="{11346441-95D0-5E87-B8E6-CCE0FF3324B0}"/>
          </ac:spMkLst>
        </pc:spChg>
        <pc:spChg chg="del">
          <ac:chgData name="Jump, Vernon A - (Maryland)" userId="d9b0ede6-12aa-4426-9a85-3e4edb98e44b" providerId="ADAL" clId="{6F275308-5D38-4AFD-9E65-75BAABDB3D7C}" dt="2023-01-13T15:43:45.686" v="8158" actId="478"/>
          <ac:spMkLst>
            <pc:docMk/>
            <pc:sldMk cId="423342472" sldId="307"/>
            <ac:spMk id="3" creationId="{9B73F274-202C-C74D-9491-68FF61B0C9F1}"/>
          </ac:spMkLst>
        </pc:spChg>
        <pc:spChg chg="mod">
          <ac:chgData name="Jump, Vernon A - (Maryland)" userId="d9b0ede6-12aa-4426-9a85-3e4edb98e44b" providerId="ADAL" clId="{6F275308-5D38-4AFD-9E65-75BAABDB3D7C}" dt="2023-01-13T15:52:43.142" v="8196" actId="6549"/>
          <ac:spMkLst>
            <pc:docMk/>
            <pc:sldMk cId="423342472" sldId="307"/>
            <ac:spMk id="4" creationId="{F027730F-2D70-0898-5E01-56E021A1C8B9}"/>
          </ac:spMkLst>
        </pc:spChg>
        <pc:spChg chg="mod">
          <ac:chgData name="Jump, Vernon A - (Maryland)" userId="d9b0ede6-12aa-4426-9a85-3e4edb98e44b" providerId="ADAL" clId="{6F275308-5D38-4AFD-9E65-75BAABDB3D7C}" dt="2023-01-13T15:44:16.883" v="8164"/>
          <ac:spMkLst>
            <pc:docMk/>
            <pc:sldMk cId="423342472" sldId="307"/>
            <ac:spMk id="5" creationId="{792CB7F3-0175-1E77-A43B-636933517620}"/>
          </ac:spMkLst>
        </pc:spChg>
        <pc:picChg chg="add mod">
          <ac:chgData name="Jump, Vernon A - (Maryland)" userId="d9b0ede6-12aa-4426-9a85-3e4edb98e44b" providerId="ADAL" clId="{6F275308-5D38-4AFD-9E65-75BAABDB3D7C}" dt="2023-01-13T15:44:06.638" v="8163" actId="1076"/>
          <ac:picMkLst>
            <pc:docMk/>
            <pc:sldMk cId="423342472" sldId="307"/>
            <ac:picMk id="8" creationId="{A6552893-B6E2-8CAC-7594-0110A14E3A3B}"/>
          </ac:picMkLst>
        </pc:picChg>
      </pc:sldChg>
      <pc:sldChg chg="addSp delSp modSp add mod ord">
        <pc:chgData name="Jump, Vernon A - (Maryland)" userId="d9b0ede6-12aa-4426-9a85-3e4edb98e44b" providerId="ADAL" clId="{6F275308-5D38-4AFD-9E65-75BAABDB3D7C}" dt="2023-01-13T16:31:30.194" v="8580"/>
        <pc:sldMkLst>
          <pc:docMk/>
          <pc:sldMk cId="1204389191" sldId="308"/>
        </pc:sldMkLst>
        <pc:spChg chg="mod">
          <ac:chgData name="Jump, Vernon A - (Maryland)" userId="d9b0ede6-12aa-4426-9a85-3e4edb98e44b" providerId="ADAL" clId="{6F275308-5D38-4AFD-9E65-75BAABDB3D7C}" dt="2023-01-13T16:30:12.822" v="8572" actId="20577"/>
          <ac:spMkLst>
            <pc:docMk/>
            <pc:sldMk cId="1204389191" sldId="308"/>
            <ac:spMk id="2" creationId="{11346441-95D0-5E87-B8E6-CCE0FF3324B0}"/>
          </ac:spMkLst>
        </pc:spChg>
        <pc:spChg chg="mod">
          <ac:chgData name="Jump, Vernon A - (Maryland)" userId="d9b0ede6-12aa-4426-9a85-3e4edb98e44b" providerId="ADAL" clId="{6F275308-5D38-4AFD-9E65-75BAABDB3D7C}" dt="2023-01-13T15:52:17.398" v="8190" actId="20577"/>
          <ac:spMkLst>
            <pc:docMk/>
            <pc:sldMk cId="1204389191" sldId="308"/>
            <ac:spMk id="4" creationId="{F027730F-2D70-0898-5E01-56E021A1C8B9}"/>
          </ac:spMkLst>
        </pc:spChg>
        <pc:picChg chg="add mod">
          <ac:chgData name="Jump, Vernon A - (Maryland)" userId="d9b0ede6-12aa-4426-9a85-3e4edb98e44b" providerId="ADAL" clId="{6F275308-5D38-4AFD-9E65-75BAABDB3D7C}" dt="2023-01-13T16:31:09.253" v="8578" actId="1076"/>
          <ac:picMkLst>
            <pc:docMk/>
            <pc:sldMk cId="1204389191" sldId="308"/>
            <ac:picMk id="7" creationId="{BC23FCCE-056D-DB65-B420-6A92BA3E0018}"/>
          </ac:picMkLst>
        </pc:picChg>
        <pc:picChg chg="del">
          <ac:chgData name="Jump, Vernon A - (Maryland)" userId="d9b0ede6-12aa-4426-9a85-3e4edb98e44b" providerId="ADAL" clId="{6F275308-5D38-4AFD-9E65-75BAABDB3D7C}" dt="2023-01-13T16:30:18.852" v="8573" actId="478"/>
          <ac:picMkLst>
            <pc:docMk/>
            <pc:sldMk cId="1204389191" sldId="308"/>
            <ac:picMk id="8" creationId="{A6552893-B6E2-8CAC-7594-0110A14E3A3B}"/>
          </ac:picMkLst>
        </pc:picChg>
      </pc:sldChg>
      <pc:sldChg chg="addSp delSp modSp add mod">
        <pc:chgData name="Jump, Vernon A - (Maryland)" userId="d9b0ede6-12aa-4426-9a85-3e4edb98e44b" providerId="ADAL" clId="{6F275308-5D38-4AFD-9E65-75BAABDB3D7C}" dt="2023-01-13T15:48:46.041" v="8186" actId="1076"/>
        <pc:sldMkLst>
          <pc:docMk/>
          <pc:sldMk cId="1197005000" sldId="309"/>
        </pc:sldMkLst>
        <pc:picChg chg="add mod">
          <ac:chgData name="Jump, Vernon A - (Maryland)" userId="d9b0ede6-12aa-4426-9a85-3e4edb98e44b" providerId="ADAL" clId="{6F275308-5D38-4AFD-9E65-75BAABDB3D7C}" dt="2023-01-13T15:48:46.041" v="8186" actId="1076"/>
          <ac:picMkLst>
            <pc:docMk/>
            <pc:sldMk cId="1197005000" sldId="309"/>
            <ac:picMk id="7" creationId="{BA093088-050C-2ECB-E70D-17C3FFF6DE08}"/>
          </ac:picMkLst>
        </pc:picChg>
        <pc:picChg chg="del">
          <ac:chgData name="Jump, Vernon A - (Maryland)" userId="d9b0ede6-12aa-4426-9a85-3e4edb98e44b" providerId="ADAL" clId="{6F275308-5D38-4AFD-9E65-75BAABDB3D7C}" dt="2023-01-13T15:48:14.473" v="8178" actId="478"/>
          <ac:picMkLst>
            <pc:docMk/>
            <pc:sldMk cId="1197005000" sldId="309"/>
            <ac:picMk id="8" creationId="{A6552893-B6E2-8CAC-7594-0110A14E3A3B}"/>
          </ac:picMkLst>
        </pc:picChg>
      </pc:sldChg>
      <pc:sldChg chg="addSp delSp add del mod">
        <pc:chgData name="Jump, Vernon A - (Maryland)" userId="d9b0ede6-12aa-4426-9a85-3e4edb98e44b" providerId="ADAL" clId="{6F275308-5D38-4AFD-9E65-75BAABDB3D7C}" dt="2023-01-13T15:48:01.014" v="8176"/>
        <pc:sldMkLst>
          <pc:docMk/>
          <pc:sldMk cId="2000368463" sldId="309"/>
        </pc:sldMkLst>
        <pc:picChg chg="add del">
          <ac:chgData name="Jump, Vernon A - (Maryland)" userId="d9b0ede6-12aa-4426-9a85-3e4edb98e44b" providerId="ADAL" clId="{6F275308-5D38-4AFD-9E65-75BAABDB3D7C}" dt="2023-01-13T15:47:59.192" v="8175" actId="478"/>
          <ac:picMkLst>
            <pc:docMk/>
            <pc:sldMk cId="2000368463" sldId="309"/>
            <ac:picMk id="8" creationId="{A6552893-B6E2-8CAC-7594-0110A14E3A3B}"/>
          </ac:picMkLst>
        </pc:picChg>
      </pc:sldChg>
      <pc:sldChg chg="addSp delSp modSp add mod">
        <pc:chgData name="Jump, Vernon A - (Maryland)" userId="d9b0ede6-12aa-4426-9a85-3e4edb98e44b" providerId="ADAL" clId="{6F275308-5D38-4AFD-9E65-75BAABDB3D7C}" dt="2023-01-13T16:26:48.955" v="8518" actId="20577"/>
        <pc:sldMkLst>
          <pc:docMk/>
          <pc:sldMk cId="3523699220" sldId="310"/>
        </pc:sldMkLst>
        <pc:spChg chg="mod">
          <ac:chgData name="Jump, Vernon A - (Maryland)" userId="d9b0ede6-12aa-4426-9a85-3e4edb98e44b" providerId="ADAL" clId="{6F275308-5D38-4AFD-9E65-75BAABDB3D7C}" dt="2023-01-13T16:26:48.955" v="8518" actId="20577"/>
          <ac:spMkLst>
            <pc:docMk/>
            <pc:sldMk cId="3523699220" sldId="310"/>
            <ac:spMk id="2" creationId="{DB0A9CE0-F57D-9501-1652-61EB386CEC2A}"/>
          </ac:spMkLst>
        </pc:spChg>
        <pc:picChg chg="add mod">
          <ac:chgData name="Jump, Vernon A - (Maryland)" userId="d9b0ede6-12aa-4426-9a85-3e4edb98e44b" providerId="ADAL" clId="{6F275308-5D38-4AFD-9E65-75BAABDB3D7C}" dt="2023-01-13T16:18:05.580" v="8214" actId="1076"/>
          <ac:picMkLst>
            <pc:docMk/>
            <pc:sldMk cId="3523699220" sldId="310"/>
            <ac:picMk id="7" creationId="{C4634B54-4D02-CF40-3806-5A53F3E09790}"/>
          </ac:picMkLst>
        </pc:picChg>
        <pc:picChg chg="del">
          <ac:chgData name="Jump, Vernon A - (Maryland)" userId="d9b0ede6-12aa-4426-9a85-3e4edb98e44b" providerId="ADAL" clId="{6F275308-5D38-4AFD-9E65-75BAABDB3D7C}" dt="2023-01-13T16:17:09.032" v="8207" actId="478"/>
          <ac:picMkLst>
            <pc:docMk/>
            <pc:sldMk cId="3523699220" sldId="310"/>
            <ac:picMk id="12" creationId="{832BB3B2-04AE-128C-0D2C-9F3586F33320}"/>
          </ac:picMkLst>
        </pc:picChg>
      </pc:sldChg>
      <pc:sldChg chg="new del">
        <pc:chgData name="Jump, Vernon A - (Maryland)" userId="d9b0ede6-12aa-4426-9a85-3e4edb98e44b" providerId="ADAL" clId="{6F275308-5D38-4AFD-9E65-75BAABDB3D7C}" dt="2023-01-13T16:29:41.951" v="8561" actId="47"/>
        <pc:sldMkLst>
          <pc:docMk/>
          <pc:sldMk cId="2626121971" sldId="311"/>
        </pc:sldMkLst>
      </pc:sldChg>
      <pc:sldChg chg="add">
        <pc:chgData name="Jump, Vernon A - (Maryland)" userId="d9b0ede6-12aa-4426-9a85-3e4edb98e44b" providerId="ADAL" clId="{6F275308-5D38-4AFD-9E65-75BAABDB3D7C}" dt="2023-01-13T16:29:40.337" v="8560"/>
        <pc:sldMkLst>
          <pc:docMk/>
          <pc:sldMk cId="1373393941" sldId="312"/>
        </pc:sldMkLst>
      </pc:sldChg>
      <pc:sldChg chg="add del">
        <pc:chgData name="Jump, Vernon A - (Maryland)" userId="d9b0ede6-12aa-4426-9a85-3e4edb98e44b" providerId="ADAL" clId="{6F275308-5D38-4AFD-9E65-75BAABDB3D7C}" dt="2023-01-17T17:21:50.537" v="8582"/>
        <pc:sldMkLst>
          <pc:docMk/>
          <pc:sldMk cId="2414782548" sldId="313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image" Target="../media/image24.jp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svg"/><Relationship Id="rId1" Type="http://schemas.openxmlformats.org/officeDocument/2006/relationships/image" Target="../media/image30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svg"/><Relationship Id="rId1" Type="http://schemas.openxmlformats.org/officeDocument/2006/relationships/image" Target="../media/image33.png"/><Relationship Id="rId4" Type="http://schemas.openxmlformats.org/officeDocument/2006/relationships/image" Target="../media/image36.sv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image" Target="../media/image47.jpg"/><Relationship Id="rId4" Type="http://schemas.openxmlformats.org/officeDocument/2006/relationships/image" Target="../media/image50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image" Target="../media/image24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svg"/><Relationship Id="rId1" Type="http://schemas.openxmlformats.org/officeDocument/2006/relationships/image" Target="../media/image30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svg"/><Relationship Id="rId1" Type="http://schemas.openxmlformats.org/officeDocument/2006/relationships/image" Target="../media/image33.png"/><Relationship Id="rId4" Type="http://schemas.openxmlformats.org/officeDocument/2006/relationships/image" Target="../media/image36.sv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image" Target="../media/image47.jpg"/><Relationship Id="rId4" Type="http://schemas.openxmlformats.org/officeDocument/2006/relationships/image" Target="../media/image50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6B2CF7-8EC3-4B4F-B3D0-54023019A61C}" type="doc">
      <dgm:prSet loTypeId="urn:microsoft.com/office/officeart/2018/5/layout/CenteredIconLabelDescription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E4E1B02-6804-4E14-82E7-91867C821DE0}">
      <dgm:prSet phldrT="[Text]"/>
      <dgm:spPr/>
      <dgm:t>
        <a:bodyPr/>
        <a:lstStyle/>
        <a:p>
          <a:pPr>
            <a:lnSpc>
              <a:spcPct val="100000"/>
            </a:lnSpc>
            <a:defRPr b="1"/>
          </a:pPr>
          <a:endParaRPr lang="en-US" dirty="0"/>
        </a:p>
      </dgm:t>
    </dgm:pt>
    <dgm:pt modelId="{DD991BB2-A7B4-4AC3-95DB-F152171D0AC0}" type="parTrans" cxnId="{95667080-AC31-4A75-B264-9DC01E879DF3}">
      <dgm:prSet/>
      <dgm:spPr/>
      <dgm:t>
        <a:bodyPr/>
        <a:lstStyle/>
        <a:p>
          <a:endParaRPr lang="en-US"/>
        </a:p>
      </dgm:t>
    </dgm:pt>
    <dgm:pt modelId="{AEC4F7E1-18BE-4290-8CF9-765429F8EDFA}" type="sibTrans" cxnId="{95667080-AC31-4A75-B264-9DC01E879DF3}">
      <dgm:prSet/>
      <dgm:spPr/>
      <dgm:t>
        <a:bodyPr/>
        <a:lstStyle/>
        <a:p>
          <a:endParaRPr lang="en-US"/>
        </a:p>
      </dgm:t>
    </dgm:pt>
    <dgm:pt modelId="{FBDDE1BB-162E-4A2D-B1F6-1F6BE042C117}">
      <dgm:prSet phldrT="[Text]"/>
      <dgm:spPr/>
      <dgm:t>
        <a:bodyPr/>
        <a:lstStyle/>
        <a:p>
          <a:pPr>
            <a:lnSpc>
              <a:spcPct val="100000"/>
            </a:lnSpc>
          </a:pPr>
          <a:endParaRPr lang="en-US" dirty="0"/>
        </a:p>
      </dgm:t>
    </dgm:pt>
    <dgm:pt modelId="{5FF57D5F-11FC-46B6-AB42-C74A0A9EA487}" type="parTrans" cxnId="{1BADEAE4-A837-4679-A109-0AB85B907274}">
      <dgm:prSet/>
      <dgm:spPr/>
      <dgm:t>
        <a:bodyPr/>
        <a:lstStyle/>
        <a:p>
          <a:endParaRPr lang="en-US"/>
        </a:p>
      </dgm:t>
    </dgm:pt>
    <dgm:pt modelId="{290404AD-2BAB-46B7-9981-FC289A0C5F77}" type="sibTrans" cxnId="{1BADEAE4-A837-4679-A109-0AB85B907274}">
      <dgm:prSet/>
      <dgm:spPr/>
      <dgm:t>
        <a:bodyPr/>
        <a:lstStyle/>
        <a:p>
          <a:endParaRPr lang="en-US"/>
        </a:p>
      </dgm:t>
    </dgm:pt>
    <dgm:pt modelId="{8D9BD8C0-466C-43A4-AD71-BA9D159F035D}">
      <dgm:prSet phldrT="[Text]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Erosion Control</a:t>
          </a:r>
        </a:p>
      </dgm:t>
    </dgm:pt>
    <dgm:pt modelId="{76800137-128D-43D5-B368-B3A100239A9F}" type="parTrans" cxnId="{70A0D808-B535-4A20-883F-49B878C9977F}">
      <dgm:prSet/>
      <dgm:spPr/>
      <dgm:t>
        <a:bodyPr/>
        <a:lstStyle/>
        <a:p>
          <a:endParaRPr lang="en-US"/>
        </a:p>
      </dgm:t>
    </dgm:pt>
    <dgm:pt modelId="{EACB19A7-9C7B-44EB-AA06-60E54E80B468}" type="sibTrans" cxnId="{70A0D808-B535-4A20-883F-49B878C9977F}">
      <dgm:prSet/>
      <dgm:spPr/>
      <dgm:t>
        <a:bodyPr/>
        <a:lstStyle/>
        <a:p>
          <a:endParaRPr lang="en-US"/>
        </a:p>
      </dgm:t>
    </dgm:pt>
    <dgm:pt modelId="{472D2CB6-C11A-43C4-BFFD-A67074492471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Protects from Weather </a:t>
          </a:r>
        </a:p>
      </dgm:t>
    </dgm:pt>
    <dgm:pt modelId="{0498C759-BA5E-483E-82E1-CD3C71CA0D5A}" type="parTrans" cxnId="{81F0BD8E-6464-4CD1-B2F4-D7E7129B2FF3}">
      <dgm:prSet/>
      <dgm:spPr/>
      <dgm:t>
        <a:bodyPr/>
        <a:lstStyle/>
        <a:p>
          <a:endParaRPr lang="en-US"/>
        </a:p>
      </dgm:t>
    </dgm:pt>
    <dgm:pt modelId="{BEBE43D9-4D6E-4ED5-8B73-00AEDC48EB46}" type="sibTrans" cxnId="{81F0BD8E-6464-4CD1-B2F4-D7E7129B2FF3}">
      <dgm:prSet/>
      <dgm:spPr/>
      <dgm:t>
        <a:bodyPr/>
        <a:lstStyle/>
        <a:p>
          <a:endParaRPr lang="en-US"/>
        </a:p>
      </dgm:t>
    </dgm:pt>
    <dgm:pt modelId="{AF07BC5E-BAC4-44A0-B65B-499DAB7471D5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Protects Environment, Jobsite, and Community</a:t>
          </a:r>
        </a:p>
      </dgm:t>
    </dgm:pt>
    <dgm:pt modelId="{90A12F1C-18A8-4FE6-B05B-6FBA82FE1806}" type="parTrans" cxnId="{D41C6F00-7672-404C-AFB6-1B8B236F93A9}">
      <dgm:prSet/>
      <dgm:spPr/>
      <dgm:t>
        <a:bodyPr/>
        <a:lstStyle/>
        <a:p>
          <a:endParaRPr lang="en-US"/>
        </a:p>
      </dgm:t>
    </dgm:pt>
    <dgm:pt modelId="{562F8D63-746A-4995-BCB7-ED830A49BA64}" type="sibTrans" cxnId="{D41C6F00-7672-404C-AFB6-1B8B236F93A9}">
      <dgm:prSet/>
      <dgm:spPr/>
      <dgm:t>
        <a:bodyPr/>
        <a:lstStyle/>
        <a:p>
          <a:endParaRPr lang="en-US"/>
        </a:p>
      </dgm:t>
    </dgm:pt>
    <dgm:pt modelId="{7A93343E-1669-4DEC-912A-D4B6D35E610E}" type="pres">
      <dgm:prSet presAssocID="{3F6B2CF7-8EC3-4B4F-B3D0-54023019A61C}" presName="root" presStyleCnt="0">
        <dgm:presLayoutVars>
          <dgm:dir/>
          <dgm:resizeHandles val="exact"/>
        </dgm:presLayoutVars>
      </dgm:prSet>
      <dgm:spPr/>
    </dgm:pt>
    <dgm:pt modelId="{F84CA2B6-DABC-4231-AF89-DBA209568C18}" type="pres">
      <dgm:prSet presAssocID="{0E4E1B02-6804-4E14-82E7-91867C821DE0}" presName="compNode" presStyleCnt="0"/>
      <dgm:spPr/>
    </dgm:pt>
    <dgm:pt modelId="{20FA7305-238C-4FC3-AE70-93EE69E90227}" type="pres">
      <dgm:prSet presAssocID="{0E4E1B02-6804-4E14-82E7-91867C821DE0}" presName="iconRect" presStyleLbl="node1" presStyleIdx="0" presStyleCnt="2" custScaleX="276986" custScaleY="212251" custLinFactNeighborX="-10006" custLinFactNeighborY="2668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>
          <a:noFill/>
        </a:ln>
      </dgm:spPr>
    </dgm:pt>
    <dgm:pt modelId="{FA810B02-A6C1-46DE-B1BB-3282C11C1BC3}" type="pres">
      <dgm:prSet presAssocID="{0E4E1B02-6804-4E14-82E7-91867C821DE0}" presName="iconSpace" presStyleCnt="0"/>
      <dgm:spPr/>
    </dgm:pt>
    <dgm:pt modelId="{EC9B9C40-75B8-49A9-8BC0-3CE026D5D48E}" type="pres">
      <dgm:prSet presAssocID="{0E4E1B02-6804-4E14-82E7-91867C821DE0}" presName="parTx" presStyleLbl="revTx" presStyleIdx="0" presStyleCnt="4">
        <dgm:presLayoutVars>
          <dgm:chMax val="0"/>
          <dgm:chPref val="0"/>
        </dgm:presLayoutVars>
      </dgm:prSet>
      <dgm:spPr/>
    </dgm:pt>
    <dgm:pt modelId="{E980DD5E-4BCC-4F11-8E76-2CCC1BE18717}" type="pres">
      <dgm:prSet presAssocID="{0E4E1B02-6804-4E14-82E7-91867C821DE0}" presName="txSpace" presStyleCnt="0"/>
      <dgm:spPr/>
    </dgm:pt>
    <dgm:pt modelId="{743A0E74-0AB6-4DD9-BBBE-5E6919E58F02}" type="pres">
      <dgm:prSet presAssocID="{0E4E1B02-6804-4E14-82E7-91867C821DE0}" presName="desTx" presStyleLbl="revTx" presStyleIdx="1" presStyleCnt="4">
        <dgm:presLayoutVars/>
      </dgm:prSet>
      <dgm:spPr/>
    </dgm:pt>
    <dgm:pt modelId="{8F75BE5A-85F1-4E7F-86C7-FD13D687B1FC}" type="pres">
      <dgm:prSet presAssocID="{AEC4F7E1-18BE-4290-8CF9-765429F8EDFA}" presName="sibTrans" presStyleCnt="0"/>
      <dgm:spPr/>
    </dgm:pt>
    <dgm:pt modelId="{8B9DAC41-B2DF-45A7-8C91-00FDF2EFF0AD}" type="pres">
      <dgm:prSet presAssocID="{8D9BD8C0-466C-43A4-AD71-BA9D159F035D}" presName="compNode" presStyleCnt="0"/>
      <dgm:spPr/>
    </dgm:pt>
    <dgm:pt modelId="{07B89EE3-7F69-4DE2-9070-D336530CC7E2}" type="pres">
      <dgm:prSet presAssocID="{8D9BD8C0-466C-43A4-AD71-BA9D159F035D}" presName="iconRect" presStyleLbl="nod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ain"/>
        </a:ext>
      </dgm:extLst>
    </dgm:pt>
    <dgm:pt modelId="{01D5EC80-4F60-47DA-8F96-62C2CC871C55}" type="pres">
      <dgm:prSet presAssocID="{8D9BD8C0-466C-43A4-AD71-BA9D159F035D}" presName="iconSpace" presStyleCnt="0"/>
      <dgm:spPr/>
    </dgm:pt>
    <dgm:pt modelId="{28BEC2FC-C764-4EF0-A050-6122D5F1DF74}" type="pres">
      <dgm:prSet presAssocID="{8D9BD8C0-466C-43A4-AD71-BA9D159F035D}" presName="parTx" presStyleLbl="revTx" presStyleIdx="2" presStyleCnt="4">
        <dgm:presLayoutVars>
          <dgm:chMax val="0"/>
          <dgm:chPref val="0"/>
        </dgm:presLayoutVars>
      </dgm:prSet>
      <dgm:spPr/>
    </dgm:pt>
    <dgm:pt modelId="{95E88A73-F222-4019-8B84-15AC26958A9C}" type="pres">
      <dgm:prSet presAssocID="{8D9BD8C0-466C-43A4-AD71-BA9D159F035D}" presName="txSpace" presStyleCnt="0"/>
      <dgm:spPr/>
    </dgm:pt>
    <dgm:pt modelId="{67239EAA-26C9-470E-BAD2-D99B3F935281}" type="pres">
      <dgm:prSet presAssocID="{8D9BD8C0-466C-43A4-AD71-BA9D159F035D}" presName="desTx" presStyleLbl="revTx" presStyleIdx="3" presStyleCnt="4">
        <dgm:presLayoutVars/>
      </dgm:prSet>
      <dgm:spPr/>
    </dgm:pt>
  </dgm:ptLst>
  <dgm:cxnLst>
    <dgm:cxn modelId="{D41C6F00-7672-404C-AFB6-1B8B236F93A9}" srcId="{8D9BD8C0-466C-43A4-AD71-BA9D159F035D}" destId="{AF07BC5E-BAC4-44A0-B65B-499DAB7471D5}" srcOrd="1" destOrd="0" parTransId="{90A12F1C-18A8-4FE6-B05B-6FBA82FE1806}" sibTransId="{562F8D63-746A-4995-BCB7-ED830A49BA64}"/>
    <dgm:cxn modelId="{70A0D808-B535-4A20-883F-49B878C9977F}" srcId="{3F6B2CF7-8EC3-4B4F-B3D0-54023019A61C}" destId="{8D9BD8C0-466C-43A4-AD71-BA9D159F035D}" srcOrd="1" destOrd="0" parTransId="{76800137-128D-43D5-B368-B3A100239A9F}" sibTransId="{EACB19A7-9C7B-44EB-AA06-60E54E80B468}"/>
    <dgm:cxn modelId="{1B0D8F31-88DC-48BE-A08C-9000DF5232BA}" type="presOf" srcId="{0E4E1B02-6804-4E14-82E7-91867C821DE0}" destId="{EC9B9C40-75B8-49A9-8BC0-3CE026D5D48E}" srcOrd="0" destOrd="0" presId="urn:microsoft.com/office/officeart/2018/5/layout/CenteredIconLabelDescriptionList"/>
    <dgm:cxn modelId="{43C9A865-FC45-4EBE-8137-5EA9CBAD9C97}" type="presOf" srcId="{8D9BD8C0-466C-43A4-AD71-BA9D159F035D}" destId="{28BEC2FC-C764-4EF0-A050-6122D5F1DF74}" srcOrd="0" destOrd="0" presId="urn:microsoft.com/office/officeart/2018/5/layout/CenteredIconLabelDescriptionList"/>
    <dgm:cxn modelId="{FDF15F48-AD74-4B09-92E7-2B049379EFB0}" type="presOf" srcId="{AF07BC5E-BAC4-44A0-B65B-499DAB7471D5}" destId="{67239EAA-26C9-470E-BAD2-D99B3F935281}" srcOrd="0" destOrd="1" presId="urn:microsoft.com/office/officeart/2018/5/layout/CenteredIconLabelDescriptionList"/>
    <dgm:cxn modelId="{B8392C78-F89E-4B72-9BD7-CD38F4235A3E}" type="presOf" srcId="{472D2CB6-C11A-43C4-BFFD-A67074492471}" destId="{67239EAA-26C9-470E-BAD2-D99B3F935281}" srcOrd="0" destOrd="0" presId="urn:microsoft.com/office/officeart/2018/5/layout/CenteredIconLabelDescriptionList"/>
    <dgm:cxn modelId="{99453980-1ECF-4FA0-B07D-D3FAFC24EB4B}" type="presOf" srcId="{FBDDE1BB-162E-4A2D-B1F6-1F6BE042C117}" destId="{743A0E74-0AB6-4DD9-BBBE-5E6919E58F02}" srcOrd="0" destOrd="0" presId="urn:microsoft.com/office/officeart/2018/5/layout/CenteredIconLabelDescriptionList"/>
    <dgm:cxn modelId="{95667080-AC31-4A75-B264-9DC01E879DF3}" srcId="{3F6B2CF7-8EC3-4B4F-B3D0-54023019A61C}" destId="{0E4E1B02-6804-4E14-82E7-91867C821DE0}" srcOrd="0" destOrd="0" parTransId="{DD991BB2-A7B4-4AC3-95DB-F152171D0AC0}" sibTransId="{AEC4F7E1-18BE-4290-8CF9-765429F8EDFA}"/>
    <dgm:cxn modelId="{81F0BD8E-6464-4CD1-B2F4-D7E7129B2FF3}" srcId="{8D9BD8C0-466C-43A4-AD71-BA9D159F035D}" destId="{472D2CB6-C11A-43C4-BFFD-A67074492471}" srcOrd="0" destOrd="0" parTransId="{0498C759-BA5E-483E-82E1-CD3C71CA0D5A}" sibTransId="{BEBE43D9-4D6E-4ED5-8B73-00AEDC48EB46}"/>
    <dgm:cxn modelId="{A08787AB-FBA0-44E8-A265-B1570100C6F5}" type="presOf" srcId="{3F6B2CF7-8EC3-4B4F-B3D0-54023019A61C}" destId="{7A93343E-1669-4DEC-912A-D4B6D35E610E}" srcOrd="0" destOrd="0" presId="urn:microsoft.com/office/officeart/2018/5/layout/CenteredIconLabelDescriptionList"/>
    <dgm:cxn modelId="{1BADEAE4-A837-4679-A109-0AB85B907274}" srcId="{0E4E1B02-6804-4E14-82E7-91867C821DE0}" destId="{FBDDE1BB-162E-4A2D-B1F6-1F6BE042C117}" srcOrd="0" destOrd="0" parTransId="{5FF57D5F-11FC-46B6-AB42-C74A0A9EA487}" sibTransId="{290404AD-2BAB-46B7-9981-FC289A0C5F77}"/>
    <dgm:cxn modelId="{92DFC376-8547-428D-BEB4-6544582E9086}" type="presParOf" srcId="{7A93343E-1669-4DEC-912A-D4B6D35E610E}" destId="{F84CA2B6-DABC-4231-AF89-DBA209568C18}" srcOrd="0" destOrd="0" presId="urn:microsoft.com/office/officeart/2018/5/layout/CenteredIconLabelDescriptionList"/>
    <dgm:cxn modelId="{B0A0E4CC-E11B-4D18-B745-F552F35E7CC0}" type="presParOf" srcId="{F84CA2B6-DABC-4231-AF89-DBA209568C18}" destId="{20FA7305-238C-4FC3-AE70-93EE69E90227}" srcOrd="0" destOrd="0" presId="urn:microsoft.com/office/officeart/2018/5/layout/CenteredIconLabelDescriptionList"/>
    <dgm:cxn modelId="{5D996179-F9CF-46FF-A39E-CD7D89A1FC05}" type="presParOf" srcId="{F84CA2B6-DABC-4231-AF89-DBA209568C18}" destId="{FA810B02-A6C1-46DE-B1BB-3282C11C1BC3}" srcOrd="1" destOrd="0" presId="urn:microsoft.com/office/officeart/2018/5/layout/CenteredIconLabelDescriptionList"/>
    <dgm:cxn modelId="{C038C452-3FE5-4E64-B429-3037357FE65B}" type="presParOf" srcId="{F84CA2B6-DABC-4231-AF89-DBA209568C18}" destId="{EC9B9C40-75B8-49A9-8BC0-3CE026D5D48E}" srcOrd="2" destOrd="0" presId="urn:microsoft.com/office/officeart/2018/5/layout/CenteredIconLabelDescriptionList"/>
    <dgm:cxn modelId="{C0815497-8D31-4E0C-9C93-1C87AA934898}" type="presParOf" srcId="{F84CA2B6-DABC-4231-AF89-DBA209568C18}" destId="{E980DD5E-4BCC-4F11-8E76-2CCC1BE18717}" srcOrd="3" destOrd="0" presId="urn:microsoft.com/office/officeart/2018/5/layout/CenteredIconLabelDescriptionList"/>
    <dgm:cxn modelId="{94BEB20A-F8AA-42AA-9104-ABB22A322022}" type="presParOf" srcId="{F84CA2B6-DABC-4231-AF89-DBA209568C18}" destId="{743A0E74-0AB6-4DD9-BBBE-5E6919E58F02}" srcOrd="4" destOrd="0" presId="urn:microsoft.com/office/officeart/2018/5/layout/CenteredIconLabelDescriptionList"/>
    <dgm:cxn modelId="{C9F68CDF-766E-4CDB-89D3-F360CE460C0A}" type="presParOf" srcId="{7A93343E-1669-4DEC-912A-D4B6D35E610E}" destId="{8F75BE5A-85F1-4E7F-86C7-FD13D687B1FC}" srcOrd="1" destOrd="0" presId="urn:microsoft.com/office/officeart/2018/5/layout/CenteredIconLabelDescriptionList"/>
    <dgm:cxn modelId="{2E03E578-CE18-4E84-94F3-3BF0CBEDAAED}" type="presParOf" srcId="{7A93343E-1669-4DEC-912A-D4B6D35E610E}" destId="{8B9DAC41-B2DF-45A7-8C91-00FDF2EFF0AD}" srcOrd="2" destOrd="0" presId="urn:microsoft.com/office/officeart/2018/5/layout/CenteredIconLabelDescriptionList"/>
    <dgm:cxn modelId="{DDFA7C91-94BC-45C1-83AD-06F85BC11CD1}" type="presParOf" srcId="{8B9DAC41-B2DF-45A7-8C91-00FDF2EFF0AD}" destId="{07B89EE3-7F69-4DE2-9070-D336530CC7E2}" srcOrd="0" destOrd="0" presId="urn:microsoft.com/office/officeart/2018/5/layout/CenteredIconLabelDescriptionList"/>
    <dgm:cxn modelId="{F5658D47-AD77-440B-9824-5BCC2E2C4010}" type="presParOf" srcId="{8B9DAC41-B2DF-45A7-8C91-00FDF2EFF0AD}" destId="{01D5EC80-4F60-47DA-8F96-62C2CC871C55}" srcOrd="1" destOrd="0" presId="urn:microsoft.com/office/officeart/2018/5/layout/CenteredIconLabelDescriptionList"/>
    <dgm:cxn modelId="{E9CD1F76-CBA9-4EB6-9057-BD8967212325}" type="presParOf" srcId="{8B9DAC41-B2DF-45A7-8C91-00FDF2EFF0AD}" destId="{28BEC2FC-C764-4EF0-A050-6122D5F1DF74}" srcOrd="2" destOrd="0" presId="urn:microsoft.com/office/officeart/2018/5/layout/CenteredIconLabelDescriptionList"/>
    <dgm:cxn modelId="{0C892AAC-EF8A-4DA2-8551-BF2B16192C65}" type="presParOf" srcId="{8B9DAC41-B2DF-45A7-8C91-00FDF2EFF0AD}" destId="{95E88A73-F222-4019-8B84-15AC26958A9C}" srcOrd="3" destOrd="0" presId="urn:microsoft.com/office/officeart/2018/5/layout/CenteredIconLabelDescriptionList"/>
    <dgm:cxn modelId="{42A7570F-1821-41E1-8C50-25897A195331}" type="presParOf" srcId="{8B9DAC41-B2DF-45A7-8C91-00FDF2EFF0AD}" destId="{67239EAA-26C9-470E-BAD2-D99B3F935281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0DB0390-460E-4A14-A269-44F5658ABC21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76913E0-3997-4E20-98D2-4AA0B94E23D3}">
      <dgm:prSet phldrT="[Text]"/>
      <dgm:spPr/>
      <dgm:t>
        <a:bodyPr/>
        <a:lstStyle/>
        <a:p>
          <a:r>
            <a:rPr lang="en-US" b="1" i="1" dirty="0"/>
            <a:t>PURPOSE:</a:t>
          </a:r>
        </a:p>
      </dgm:t>
    </dgm:pt>
    <dgm:pt modelId="{06EA7FD1-346F-48BB-B794-3A2B99BBC81E}" type="parTrans" cxnId="{0AB113D7-98D6-4467-AA14-A33FBB06E3AD}">
      <dgm:prSet/>
      <dgm:spPr/>
      <dgm:t>
        <a:bodyPr/>
        <a:lstStyle/>
        <a:p>
          <a:endParaRPr lang="en-US"/>
        </a:p>
      </dgm:t>
    </dgm:pt>
    <dgm:pt modelId="{19037D5C-2D96-45AC-B912-6A9E529DA589}" type="sibTrans" cxnId="{0AB113D7-98D6-4467-AA14-A33FBB06E3AD}">
      <dgm:prSet/>
      <dgm:spPr/>
      <dgm:t>
        <a:bodyPr/>
        <a:lstStyle/>
        <a:p>
          <a:endParaRPr lang="en-US"/>
        </a:p>
      </dgm:t>
    </dgm:pt>
    <dgm:pt modelId="{88BF10F3-1CE6-4771-BB15-6EBFE3380136}">
      <dgm:prSet phldrT="[Text]"/>
      <dgm:spPr/>
      <dgm:t>
        <a:bodyPr/>
        <a:lstStyle/>
        <a:p>
          <a:r>
            <a:rPr lang="en-US" dirty="0"/>
            <a:t>Clear of Debris on Jobsite</a:t>
          </a:r>
        </a:p>
      </dgm:t>
    </dgm:pt>
    <dgm:pt modelId="{61067150-7D1E-4145-A19F-EB172A1E6AF6}" type="parTrans" cxnId="{EAC4C8A4-EC3B-47EF-A8A9-9F00E7F91EA8}">
      <dgm:prSet/>
      <dgm:spPr/>
      <dgm:t>
        <a:bodyPr/>
        <a:lstStyle/>
        <a:p>
          <a:endParaRPr lang="en-US"/>
        </a:p>
      </dgm:t>
    </dgm:pt>
    <dgm:pt modelId="{6BC60013-0B80-4962-BC7A-B626D7510E9F}" type="sibTrans" cxnId="{EAC4C8A4-EC3B-47EF-A8A9-9F00E7F91EA8}">
      <dgm:prSet/>
      <dgm:spPr/>
      <dgm:t>
        <a:bodyPr/>
        <a:lstStyle/>
        <a:p>
          <a:endParaRPr lang="en-US"/>
        </a:p>
      </dgm:t>
    </dgm:pt>
    <dgm:pt modelId="{344A8112-D561-4D05-9188-7C9D0490C863}">
      <dgm:prSet phldrT="[Text]"/>
      <dgm:spPr/>
      <dgm:t>
        <a:bodyPr/>
        <a:lstStyle/>
        <a:p>
          <a:r>
            <a:rPr lang="en-US" dirty="0"/>
            <a:t>Grade and Level Plot Per Design</a:t>
          </a:r>
        </a:p>
      </dgm:t>
    </dgm:pt>
    <dgm:pt modelId="{70C1278A-E93B-4435-95E0-C5B7A95C8585}" type="parTrans" cxnId="{18C85BA4-07CA-4CC2-B38B-E6FB2ED2D755}">
      <dgm:prSet/>
      <dgm:spPr/>
      <dgm:t>
        <a:bodyPr/>
        <a:lstStyle/>
        <a:p>
          <a:endParaRPr lang="en-US"/>
        </a:p>
      </dgm:t>
    </dgm:pt>
    <dgm:pt modelId="{6CCDF677-B6D8-4BC2-8FFE-2419DC5C0A3D}" type="sibTrans" cxnId="{18C85BA4-07CA-4CC2-B38B-E6FB2ED2D755}">
      <dgm:prSet/>
      <dgm:spPr/>
      <dgm:t>
        <a:bodyPr/>
        <a:lstStyle/>
        <a:p>
          <a:endParaRPr lang="en-US"/>
        </a:p>
      </dgm:t>
    </dgm:pt>
    <dgm:pt modelId="{2F020DBD-D955-4E39-8C13-D26C931A8830}">
      <dgm:prSet phldrT="[Text]"/>
      <dgm:spPr/>
      <dgm:t>
        <a:bodyPr/>
        <a:lstStyle/>
        <a:p>
          <a:r>
            <a:rPr lang="en-US" dirty="0"/>
            <a:t>Prep Jobsite for Construction</a:t>
          </a:r>
        </a:p>
      </dgm:t>
    </dgm:pt>
    <dgm:pt modelId="{5731E2CA-5690-4565-BEEA-CF137084E5C8}" type="parTrans" cxnId="{2D152D08-8832-40B3-8497-F28EF8F992C1}">
      <dgm:prSet/>
      <dgm:spPr/>
      <dgm:t>
        <a:bodyPr/>
        <a:lstStyle/>
        <a:p>
          <a:endParaRPr lang="en-US"/>
        </a:p>
      </dgm:t>
    </dgm:pt>
    <dgm:pt modelId="{B511CE80-EEFD-47F1-986B-AEB9EDBB1259}" type="sibTrans" cxnId="{2D152D08-8832-40B3-8497-F28EF8F992C1}">
      <dgm:prSet/>
      <dgm:spPr/>
      <dgm:t>
        <a:bodyPr/>
        <a:lstStyle/>
        <a:p>
          <a:endParaRPr lang="en-US"/>
        </a:p>
      </dgm:t>
    </dgm:pt>
    <dgm:pt modelId="{37B09352-2C00-46E2-9A63-A1D582FE1B49}" type="pres">
      <dgm:prSet presAssocID="{E0DB0390-460E-4A14-A269-44F5658ABC21}" presName="vert0" presStyleCnt="0">
        <dgm:presLayoutVars>
          <dgm:dir/>
          <dgm:animOne val="branch"/>
          <dgm:animLvl val="lvl"/>
        </dgm:presLayoutVars>
      </dgm:prSet>
      <dgm:spPr/>
    </dgm:pt>
    <dgm:pt modelId="{ACE12651-246D-47F8-BF8E-3C9A65722930}" type="pres">
      <dgm:prSet presAssocID="{576913E0-3997-4E20-98D2-4AA0B94E23D3}" presName="thickLine" presStyleLbl="alignNode1" presStyleIdx="0" presStyleCnt="1"/>
      <dgm:spPr/>
    </dgm:pt>
    <dgm:pt modelId="{528F6EA0-CBF4-4AFA-81C5-ECF356C6EC5E}" type="pres">
      <dgm:prSet presAssocID="{576913E0-3997-4E20-98D2-4AA0B94E23D3}" presName="horz1" presStyleCnt="0"/>
      <dgm:spPr/>
    </dgm:pt>
    <dgm:pt modelId="{5FA5A14A-EE5F-4F92-8E14-C046EE947CC1}" type="pres">
      <dgm:prSet presAssocID="{576913E0-3997-4E20-98D2-4AA0B94E23D3}" presName="tx1" presStyleLbl="revTx" presStyleIdx="0" presStyleCnt="4"/>
      <dgm:spPr/>
    </dgm:pt>
    <dgm:pt modelId="{7691926B-63E5-4B79-8C14-3079099147E7}" type="pres">
      <dgm:prSet presAssocID="{576913E0-3997-4E20-98D2-4AA0B94E23D3}" presName="vert1" presStyleCnt="0"/>
      <dgm:spPr/>
    </dgm:pt>
    <dgm:pt modelId="{F2C56111-C512-4515-B5C3-B46508422852}" type="pres">
      <dgm:prSet presAssocID="{88BF10F3-1CE6-4771-BB15-6EBFE3380136}" presName="vertSpace2a" presStyleCnt="0"/>
      <dgm:spPr/>
    </dgm:pt>
    <dgm:pt modelId="{CADE9B97-67EA-46C3-BB55-C4C4DD648264}" type="pres">
      <dgm:prSet presAssocID="{88BF10F3-1CE6-4771-BB15-6EBFE3380136}" presName="horz2" presStyleCnt="0"/>
      <dgm:spPr/>
    </dgm:pt>
    <dgm:pt modelId="{2CC4F17E-4572-49AA-8729-39CC0B170992}" type="pres">
      <dgm:prSet presAssocID="{88BF10F3-1CE6-4771-BB15-6EBFE3380136}" presName="horzSpace2" presStyleCnt="0"/>
      <dgm:spPr/>
    </dgm:pt>
    <dgm:pt modelId="{958A20CF-C9B2-49AD-ACF0-FE3C8A54274B}" type="pres">
      <dgm:prSet presAssocID="{88BF10F3-1CE6-4771-BB15-6EBFE3380136}" presName="tx2" presStyleLbl="revTx" presStyleIdx="1" presStyleCnt="4"/>
      <dgm:spPr/>
    </dgm:pt>
    <dgm:pt modelId="{CCE9FAD9-8829-4B62-905B-FE5039BEAAF3}" type="pres">
      <dgm:prSet presAssocID="{88BF10F3-1CE6-4771-BB15-6EBFE3380136}" presName="vert2" presStyleCnt="0"/>
      <dgm:spPr/>
    </dgm:pt>
    <dgm:pt modelId="{2959BF33-FB96-4D03-A2C1-1E8BC7356587}" type="pres">
      <dgm:prSet presAssocID="{88BF10F3-1CE6-4771-BB15-6EBFE3380136}" presName="thinLine2b" presStyleLbl="callout" presStyleIdx="0" presStyleCnt="3"/>
      <dgm:spPr/>
    </dgm:pt>
    <dgm:pt modelId="{062219A1-45A3-463C-8288-A3906872713C}" type="pres">
      <dgm:prSet presAssocID="{88BF10F3-1CE6-4771-BB15-6EBFE3380136}" presName="vertSpace2b" presStyleCnt="0"/>
      <dgm:spPr/>
    </dgm:pt>
    <dgm:pt modelId="{C4401D31-E803-456B-BDE0-A7BACE496435}" type="pres">
      <dgm:prSet presAssocID="{344A8112-D561-4D05-9188-7C9D0490C863}" presName="horz2" presStyleCnt="0"/>
      <dgm:spPr/>
    </dgm:pt>
    <dgm:pt modelId="{7172036D-123F-45A0-98B1-F2B7F45DE5E3}" type="pres">
      <dgm:prSet presAssocID="{344A8112-D561-4D05-9188-7C9D0490C863}" presName="horzSpace2" presStyleCnt="0"/>
      <dgm:spPr/>
    </dgm:pt>
    <dgm:pt modelId="{27E6C5E6-A8FB-4E9A-8D1D-F44596E62B57}" type="pres">
      <dgm:prSet presAssocID="{344A8112-D561-4D05-9188-7C9D0490C863}" presName="tx2" presStyleLbl="revTx" presStyleIdx="2" presStyleCnt="4"/>
      <dgm:spPr/>
    </dgm:pt>
    <dgm:pt modelId="{F738662F-7F9C-432D-A907-C0F4B0B1E1EF}" type="pres">
      <dgm:prSet presAssocID="{344A8112-D561-4D05-9188-7C9D0490C863}" presName="vert2" presStyleCnt="0"/>
      <dgm:spPr/>
    </dgm:pt>
    <dgm:pt modelId="{A35A46AC-3CD0-4B22-B1EA-353B1CD32960}" type="pres">
      <dgm:prSet presAssocID="{344A8112-D561-4D05-9188-7C9D0490C863}" presName="thinLine2b" presStyleLbl="callout" presStyleIdx="1" presStyleCnt="3"/>
      <dgm:spPr/>
    </dgm:pt>
    <dgm:pt modelId="{07D634EC-776B-4516-8C83-3909A203A465}" type="pres">
      <dgm:prSet presAssocID="{344A8112-D561-4D05-9188-7C9D0490C863}" presName="vertSpace2b" presStyleCnt="0"/>
      <dgm:spPr/>
    </dgm:pt>
    <dgm:pt modelId="{CA2EC323-8764-4A89-B84E-FABAC4597C5D}" type="pres">
      <dgm:prSet presAssocID="{2F020DBD-D955-4E39-8C13-D26C931A8830}" presName="horz2" presStyleCnt="0"/>
      <dgm:spPr/>
    </dgm:pt>
    <dgm:pt modelId="{6A23B31F-2EDD-475E-8F35-0FF0BA2BE41D}" type="pres">
      <dgm:prSet presAssocID="{2F020DBD-D955-4E39-8C13-D26C931A8830}" presName="horzSpace2" presStyleCnt="0"/>
      <dgm:spPr/>
    </dgm:pt>
    <dgm:pt modelId="{B829F9E0-44CA-4373-9521-67EDA8EC3EFA}" type="pres">
      <dgm:prSet presAssocID="{2F020DBD-D955-4E39-8C13-D26C931A8830}" presName="tx2" presStyleLbl="revTx" presStyleIdx="3" presStyleCnt="4"/>
      <dgm:spPr/>
    </dgm:pt>
    <dgm:pt modelId="{297AA6FA-BBD3-4D6C-B810-BD9611F2052E}" type="pres">
      <dgm:prSet presAssocID="{2F020DBD-D955-4E39-8C13-D26C931A8830}" presName="vert2" presStyleCnt="0"/>
      <dgm:spPr/>
    </dgm:pt>
    <dgm:pt modelId="{AFDDFDFF-907D-406D-998A-412BF3A25379}" type="pres">
      <dgm:prSet presAssocID="{2F020DBD-D955-4E39-8C13-D26C931A8830}" presName="thinLine2b" presStyleLbl="callout" presStyleIdx="2" presStyleCnt="3"/>
      <dgm:spPr/>
    </dgm:pt>
    <dgm:pt modelId="{241EB7EB-4F92-4914-92BB-5A64B24C8D95}" type="pres">
      <dgm:prSet presAssocID="{2F020DBD-D955-4E39-8C13-D26C931A8830}" presName="vertSpace2b" presStyleCnt="0"/>
      <dgm:spPr/>
    </dgm:pt>
  </dgm:ptLst>
  <dgm:cxnLst>
    <dgm:cxn modelId="{2D152D08-8832-40B3-8497-F28EF8F992C1}" srcId="{576913E0-3997-4E20-98D2-4AA0B94E23D3}" destId="{2F020DBD-D955-4E39-8C13-D26C931A8830}" srcOrd="2" destOrd="0" parTransId="{5731E2CA-5690-4565-BEEA-CF137084E5C8}" sibTransId="{B511CE80-EEFD-47F1-986B-AEB9EDBB1259}"/>
    <dgm:cxn modelId="{7AC1381B-CD4E-4620-8C0F-0E2324074D4F}" type="presOf" srcId="{E0DB0390-460E-4A14-A269-44F5658ABC21}" destId="{37B09352-2C00-46E2-9A63-A1D582FE1B49}" srcOrd="0" destOrd="0" presId="urn:microsoft.com/office/officeart/2008/layout/LinedList"/>
    <dgm:cxn modelId="{37706068-1D28-453E-A221-F3AF8396A533}" type="presOf" srcId="{576913E0-3997-4E20-98D2-4AA0B94E23D3}" destId="{5FA5A14A-EE5F-4F92-8E14-C046EE947CC1}" srcOrd="0" destOrd="0" presId="urn:microsoft.com/office/officeart/2008/layout/LinedList"/>
    <dgm:cxn modelId="{E624214B-9DFA-4C67-83FF-6ED7C2310FDD}" type="presOf" srcId="{2F020DBD-D955-4E39-8C13-D26C931A8830}" destId="{B829F9E0-44CA-4373-9521-67EDA8EC3EFA}" srcOrd="0" destOrd="0" presId="urn:microsoft.com/office/officeart/2008/layout/LinedList"/>
    <dgm:cxn modelId="{8DD15E9F-C475-45C5-AA17-052B0563B4C1}" type="presOf" srcId="{344A8112-D561-4D05-9188-7C9D0490C863}" destId="{27E6C5E6-A8FB-4E9A-8D1D-F44596E62B57}" srcOrd="0" destOrd="0" presId="urn:microsoft.com/office/officeart/2008/layout/LinedList"/>
    <dgm:cxn modelId="{C99073A1-685A-41A8-AF59-3888A342E002}" type="presOf" srcId="{88BF10F3-1CE6-4771-BB15-6EBFE3380136}" destId="{958A20CF-C9B2-49AD-ACF0-FE3C8A54274B}" srcOrd="0" destOrd="0" presId="urn:microsoft.com/office/officeart/2008/layout/LinedList"/>
    <dgm:cxn modelId="{18C85BA4-07CA-4CC2-B38B-E6FB2ED2D755}" srcId="{576913E0-3997-4E20-98D2-4AA0B94E23D3}" destId="{344A8112-D561-4D05-9188-7C9D0490C863}" srcOrd="1" destOrd="0" parTransId="{70C1278A-E93B-4435-95E0-C5B7A95C8585}" sibTransId="{6CCDF677-B6D8-4BC2-8FFE-2419DC5C0A3D}"/>
    <dgm:cxn modelId="{EAC4C8A4-EC3B-47EF-A8A9-9F00E7F91EA8}" srcId="{576913E0-3997-4E20-98D2-4AA0B94E23D3}" destId="{88BF10F3-1CE6-4771-BB15-6EBFE3380136}" srcOrd="0" destOrd="0" parTransId="{61067150-7D1E-4145-A19F-EB172A1E6AF6}" sibTransId="{6BC60013-0B80-4962-BC7A-B626D7510E9F}"/>
    <dgm:cxn modelId="{0AB113D7-98D6-4467-AA14-A33FBB06E3AD}" srcId="{E0DB0390-460E-4A14-A269-44F5658ABC21}" destId="{576913E0-3997-4E20-98D2-4AA0B94E23D3}" srcOrd="0" destOrd="0" parTransId="{06EA7FD1-346F-48BB-B794-3A2B99BBC81E}" sibTransId="{19037D5C-2D96-45AC-B912-6A9E529DA589}"/>
    <dgm:cxn modelId="{CF8E2A17-9E0E-440E-B757-784E1D9CF669}" type="presParOf" srcId="{37B09352-2C00-46E2-9A63-A1D582FE1B49}" destId="{ACE12651-246D-47F8-BF8E-3C9A65722930}" srcOrd="0" destOrd="0" presId="urn:microsoft.com/office/officeart/2008/layout/LinedList"/>
    <dgm:cxn modelId="{8CA5232B-5E8E-44A3-8EF7-D9652731E229}" type="presParOf" srcId="{37B09352-2C00-46E2-9A63-A1D582FE1B49}" destId="{528F6EA0-CBF4-4AFA-81C5-ECF356C6EC5E}" srcOrd="1" destOrd="0" presId="urn:microsoft.com/office/officeart/2008/layout/LinedList"/>
    <dgm:cxn modelId="{81F4C34E-BF89-455F-A57E-7AF4440D8A11}" type="presParOf" srcId="{528F6EA0-CBF4-4AFA-81C5-ECF356C6EC5E}" destId="{5FA5A14A-EE5F-4F92-8E14-C046EE947CC1}" srcOrd="0" destOrd="0" presId="urn:microsoft.com/office/officeart/2008/layout/LinedList"/>
    <dgm:cxn modelId="{A8A65194-9B91-4668-9C5A-170A1EF0EE5A}" type="presParOf" srcId="{528F6EA0-CBF4-4AFA-81C5-ECF356C6EC5E}" destId="{7691926B-63E5-4B79-8C14-3079099147E7}" srcOrd="1" destOrd="0" presId="urn:microsoft.com/office/officeart/2008/layout/LinedList"/>
    <dgm:cxn modelId="{9C8B9E6C-9AA4-41B1-A307-1B2B0F37FFC5}" type="presParOf" srcId="{7691926B-63E5-4B79-8C14-3079099147E7}" destId="{F2C56111-C512-4515-B5C3-B46508422852}" srcOrd="0" destOrd="0" presId="urn:microsoft.com/office/officeart/2008/layout/LinedList"/>
    <dgm:cxn modelId="{D71E61E5-A910-444C-8C55-09DC7FC06E09}" type="presParOf" srcId="{7691926B-63E5-4B79-8C14-3079099147E7}" destId="{CADE9B97-67EA-46C3-BB55-C4C4DD648264}" srcOrd="1" destOrd="0" presId="urn:microsoft.com/office/officeart/2008/layout/LinedList"/>
    <dgm:cxn modelId="{2D3CF34B-B69D-4B39-9D84-DF4C8E03D6CA}" type="presParOf" srcId="{CADE9B97-67EA-46C3-BB55-C4C4DD648264}" destId="{2CC4F17E-4572-49AA-8729-39CC0B170992}" srcOrd="0" destOrd="0" presId="urn:microsoft.com/office/officeart/2008/layout/LinedList"/>
    <dgm:cxn modelId="{4EB38196-45A4-43A2-8B10-EB053CA00699}" type="presParOf" srcId="{CADE9B97-67EA-46C3-BB55-C4C4DD648264}" destId="{958A20CF-C9B2-49AD-ACF0-FE3C8A54274B}" srcOrd="1" destOrd="0" presId="urn:microsoft.com/office/officeart/2008/layout/LinedList"/>
    <dgm:cxn modelId="{CD29BC89-C248-4296-A918-616600046521}" type="presParOf" srcId="{CADE9B97-67EA-46C3-BB55-C4C4DD648264}" destId="{CCE9FAD9-8829-4B62-905B-FE5039BEAAF3}" srcOrd="2" destOrd="0" presId="urn:microsoft.com/office/officeart/2008/layout/LinedList"/>
    <dgm:cxn modelId="{C5BA6D34-1BC9-456E-BB4C-4AD332CF2818}" type="presParOf" srcId="{7691926B-63E5-4B79-8C14-3079099147E7}" destId="{2959BF33-FB96-4D03-A2C1-1E8BC7356587}" srcOrd="2" destOrd="0" presId="urn:microsoft.com/office/officeart/2008/layout/LinedList"/>
    <dgm:cxn modelId="{93849731-9599-4CA4-9406-5B1E65AB90C2}" type="presParOf" srcId="{7691926B-63E5-4B79-8C14-3079099147E7}" destId="{062219A1-45A3-463C-8288-A3906872713C}" srcOrd="3" destOrd="0" presId="urn:microsoft.com/office/officeart/2008/layout/LinedList"/>
    <dgm:cxn modelId="{7AD675D4-7189-4822-8BF9-3C80E94A52B0}" type="presParOf" srcId="{7691926B-63E5-4B79-8C14-3079099147E7}" destId="{C4401D31-E803-456B-BDE0-A7BACE496435}" srcOrd="4" destOrd="0" presId="urn:microsoft.com/office/officeart/2008/layout/LinedList"/>
    <dgm:cxn modelId="{0504054E-614B-4E94-A185-56633E394E7C}" type="presParOf" srcId="{C4401D31-E803-456B-BDE0-A7BACE496435}" destId="{7172036D-123F-45A0-98B1-F2B7F45DE5E3}" srcOrd="0" destOrd="0" presId="urn:microsoft.com/office/officeart/2008/layout/LinedList"/>
    <dgm:cxn modelId="{E08CB8D5-4D2A-46D4-880F-3999051AFAB7}" type="presParOf" srcId="{C4401D31-E803-456B-BDE0-A7BACE496435}" destId="{27E6C5E6-A8FB-4E9A-8D1D-F44596E62B57}" srcOrd="1" destOrd="0" presId="urn:microsoft.com/office/officeart/2008/layout/LinedList"/>
    <dgm:cxn modelId="{851741AC-1500-4711-8FEF-65E7A32A539E}" type="presParOf" srcId="{C4401D31-E803-456B-BDE0-A7BACE496435}" destId="{F738662F-7F9C-432D-A907-C0F4B0B1E1EF}" srcOrd="2" destOrd="0" presId="urn:microsoft.com/office/officeart/2008/layout/LinedList"/>
    <dgm:cxn modelId="{907C0C3B-6413-4C52-A24F-4DA2DCAF223B}" type="presParOf" srcId="{7691926B-63E5-4B79-8C14-3079099147E7}" destId="{A35A46AC-3CD0-4B22-B1EA-353B1CD32960}" srcOrd="5" destOrd="0" presId="urn:microsoft.com/office/officeart/2008/layout/LinedList"/>
    <dgm:cxn modelId="{19AEA29D-B4CA-414E-B40A-B834918826F7}" type="presParOf" srcId="{7691926B-63E5-4B79-8C14-3079099147E7}" destId="{07D634EC-776B-4516-8C83-3909A203A465}" srcOrd="6" destOrd="0" presId="urn:microsoft.com/office/officeart/2008/layout/LinedList"/>
    <dgm:cxn modelId="{8E9440D0-9B2D-479C-859A-2A7B9471C5C3}" type="presParOf" srcId="{7691926B-63E5-4B79-8C14-3079099147E7}" destId="{CA2EC323-8764-4A89-B84E-FABAC4597C5D}" srcOrd="7" destOrd="0" presId="urn:microsoft.com/office/officeart/2008/layout/LinedList"/>
    <dgm:cxn modelId="{1704F3C5-36D7-40DD-AC5E-8EB5CD0CEDB8}" type="presParOf" srcId="{CA2EC323-8764-4A89-B84E-FABAC4597C5D}" destId="{6A23B31F-2EDD-475E-8F35-0FF0BA2BE41D}" srcOrd="0" destOrd="0" presId="urn:microsoft.com/office/officeart/2008/layout/LinedList"/>
    <dgm:cxn modelId="{C7427101-D4DC-4D47-AC0D-3D16742E9070}" type="presParOf" srcId="{CA2EC323-8764-4A89-B84E-FABAC4597C5D}" destId="{B829F9E0-44CA-4373-9521-67EDA8EC3EFA}" srcOrd="1" destOrd="0" presId="urn:microsoft.com/office/officeart/2008/layout/LinedList"/>
    <dgm:cxn modelId="{B0CCDFE0-B83A-4FA3-98E5-74F8EED9BE7F}" type="presParOf" srcId="{CA2EC323-8764-4A89-B84E-FABAC4597C5D}" destId="{297AA6FA-BBD3-4D6C-B810-BD9611F2052E}" srcOrd="2" destOrd="0" presId="urn:microsoft.com/office/officeart/2008/layout/LinedList"/>
    <dgm:cxn modelId="{D4CADE53-5454-4925-BD64-48E14A61495E}" type="presParOf" srcId="{7691926B-63E5-4B79-8C14-3079099147E7}" destId="{AFDDFDFF-907D-406D-998A-412BF3A25379}" srcOrd="8" destOrd="0" presId="urn:microsoft.com/office/officeart/2008/layout/LinedList"/>
    <dgm:cxn modelId="{F349C119-2217-4EF1-BD38-7012FD432AA5}" type="presParOf" srcId="{7691926B-63E5-4B79-8C14-3079099147E7}" destId="{241EB7EB-4F92-4914-92BB-5A64B24C8D95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F6B2CF7-8EC3-4B4F-B3D0-54023019A61C}" type="doc">
      <dgm:prSet loTypeId="urn:microsoft.com/office/officeart/2018/5/layout/CenteredIconLabelDescription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E4E1B02-6804-4E14-82E7-91867C821DE0}">
      <dgm:prSet phldrT="[Text]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Shoring</a:t>
          </a:r>
        </a:p>
      </dgm:t>
    </dgm:pt>
    <dgm:pt modelId="{DD991BB2-A7B4-4AC3-95DB-F152171D0AC0}" type="parTrans" cxnId="{95667080-AC31-4A75-B264-9DC01E879DF3}">
      <dgm:prSet/>
      <dgm:spPr/>
      <dgm:t>
        <a:bodyPr/>
        <a:lstStyle/>
        <a:p>
          <a:endParaRPr lang="en-US"/>
        </a:p>
      </dgm:t>
    </dgm:pt>
    <dgm:pt modelId="{AEC4F7E1-18BE-4290-8CF9-765429F8EDFA}" type="sibTrans" cxnId="{95667080-AC31-4A75-B264-9DC01E879DF3}">
      <dgm:prSet/>
      <dgm:spPr/>
      <dgm:t>
        <a:bodyPr/>
        <a:lstStyle/>
        <a:p>
          <a:endParaRPr lang="en-US"/>
        </a:p>
      </dgm:t>
    </dgm:pt>
    <dgm:pt modelId="{FBDDE1BB-162E-4A2D-B1F6-1F6BE042C117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Stabilize Soils &amp; Surroundings</a:t>
          </a:r>
        </a:p>
      </dgm:t>
    </dgm:pt>
    <dgm:pt modelId="{5FF57D5F-11FC-46B6-AB42-C74A0A9EA487}" type="parTrans" cxnId="{1BADEAE4-A837-4679-A109-0AB85B907274}">
      <dgm:prSet/>
      <dgm:spPr/>
      <dgm:t>
        <a:bodyPr/>
        <a:lstStyle/>
        <a:p>
          <a:endParaRPr lang="en-US"/>
        </a:p>
      </dgm:t>
    </dgm:pt>
    <dgm:pt modelId="{290404AD-2BAB-46B7-9981-FC289A0C5F77}" type="sibTrans" cxnId="{1BADEAE4-A837-4679-A109-0AB85B907274}">
      <dgm:prSet/>
      <dgm:spPr/>
      <dgm:t>
        <a:bodyPr/>
        <a:lstStyle/>
        <a:p>
          <a:endParaRPr lang="en-US"/>
        </a:p>
      </dgm:t>
    </dgm:pt>
    <dgm:pt modelId="{27E4638C-6527-4777-B645-2D6D7AC39B2B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Protects Workers &amp; Jobsite</a:t>
          </a:r>
        </a:p>
      </dgm:t>
    </dgm:pt>
    <dgm:pt modelId="{1684D83A-5AEA-47F5-8953-2CD7804C839D}" type="parTrans" cxnId="{86C47194-8889-4AC7-9798-3A3D936F6B2F}">
      <dgm:prSet/>
      <dgm:spPr/>
      <dgm:t>
        <a:bodyPr/>
        <a:lstStyle/>
        <a:p>
          <a:endParaRPr lang="en-US"/>
        </a:p>
      </dgm:t>
    </dgm:pt>
    <dgm:pt modelId="{31BE5F5A-4192-43F5-83AD-705145BF5088}" type="sibTrans" cxnId="{86C47194-8889-4AC7-9798-3A3D936F6B2F}">
      <dgm:prSet/>
      <dgm:spPr/>
      <dgm:t>
        <a:bodyPr/>
        <a:lstStyle/>
        <a:p>
          <a:endParaRPr lang="en-US"/>
        </a:p>
      </dgm:t>
    </dgm:pt>
    <dgm:pt modelId="{8D9BD8C0-466C-43A4-AD71-BA9D159F035D}">
      <dgm:prSet phldrT="[Text]"/>
      <dgm:spPr/>
      <dgm:t>
        <a:bodyPr/>
        <a:lstStyle/>
        <a:p>
          <a:pPr>
            <a:lnSpc>
              <a:spcPct val="100000"/>
            </a:lnSpc>
            <a:defRPr b="1"/>
          </a:pPr>
          <a:endParaRPr lang="en-US" dirty="0"/>
        </a:p>
      </dgm:t>
    </dgm:pt>
    <dgm:pt modelId="{76800137-128D-43D5-B368-B3A100239A9F}" type="parTrans" cxnId="{70A0D808-B535-4A20-883F-49B878C9977F}">
      <dgm:prSet/>
      <dgm:spPr/>
      <dgm:t>
        <a:bodyPr/>
        <a:lstStyle/>
        <a:p>
          <a:endParaRPr lang="en-US"/>
        </a:p>
      </dgm:t>
    </dgm:pt>
    <dgm:pt modelId="{EACB19A7-9C7B-44EB-AA06-60E54E80B468}" type="sibTrans" cxnId="{70A0D808-B535-4A20-883F-49B878C9977F}">
      <dgm:prSet/>
      <dgm:spPr/>
      <dgm:t>
        <a:bodyPr/>
        <a:lstStyle/>
        <a:p>
          <a:endParaRPr lang="en-US"/>
        </a:p>
      </dgm:t>
    </dgm:pt>
    <dgm:pt modelId="{472D2CB6-C11A-43C4-BFFD-A67074492471}">
      <dgm:prSet phldrT="[Text]"/>
      <dgm:spPr/>
      <dgm:t>
        <a:bodyPr/>
        <a:lstStyle/>
        <a:p>
          <a:pPr>
            <a:lnSpc>
              <a:spcPct val="100000"/>
            </a:lnSpc>
          </a:pPr>
          <a:endParaRPr lang="en-US" dirty="0"/>
        </a:p>
      </dgm:t>
    </dgm:pt>
    <dgm:pt modelId="{0498C759-BA5E-483E-82E1-CD3C71CA0D5A}" type="parTrans" cxnId="{81F0BD8E-6464-4CD1-B2F4-D7E7129B2FF3}">
      <dgm:prSet/>
      <dgm:spPr/>
      <dgm:t>
        <a:bodyPr/>
        <a:lstStyle/>
        <a:p>
          <a:endParaRPr lang="en-US"/>
        </a:p>
      </dgm:t>
    </dgm:pt>
    <dgm:pt modelId="{BEBE43D9-4D6E-4ED5-8B73-00AEDC48EB46}" type="sibTrans" cxnId="{81F0BD8E-6464-4CD1-B2F4-D7E7129B2FF3}">
      <dgm:prSet/>
      <dgm:spPr/>
      <dgm:t>
        <a:bodyPr/>
        <a:lstStyle/>
        <a:p>
          <a:endParaRPr lang="en-US"/>
        </a:p>
      </dgm:t>
    </dgm:pt>
    <dgm:pt modelId="{7A93343E-1669-4DEC-912A-D4B6D35E610E}" type="pres">
      <dgm:prSet presAssocID="{3F6B2CF7-8EC3-4B4F-B3D0-54023019A61C}" presName="root" presStyleCnt="0">
        <dgm:presLayoutVars>
          <dgm:dir/>
          <dgm:resizeHandles val="exact"/>
        </dgm:presLayoutVars>
      </dgm:prSet>
      <dgm:spPr/>
    </dgm:pt>
    <dgm:pt modelId="{F84CA2B6-DABC-4231-AF89-DBA209568C18}" type="pres">
      <dgm:prSet presAssocID="{0E4E1B02-6804-4E14-82E7-91867C821DE0}" presName="compNode" presStyleCnt="0"/>
      <dgm:spPr/>
    </dgm:pt>
    <dgm:pt modelId="{20FA7305-238C-4FC3-AE70-93EE69E90227}" type="pres">
      <dgm:prSet presAssocID="{0E4E1B02-6804-4E14-82E7-91867C821DE0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struction worker male with solid fill"/>
        </a:ext>
      </dgm:extLst>
    </dgm:pt>
    <dgm:pt modelId="{FA810B02-A6C1-46DE-B1BB-3282C11C1BC3}" type="pres">
      <dgm:prSet presAssocID="{0E4E1B02-6804-4E14-82E7-91867C821DE0}" presName="iconSpace" presStyleCnt="0"/>
      <dgm:spPr/>
    </dgm:pt>
    <dgm:pt modelId="{EC9B9C40-75B8-49A9-8BC0-3CE026D5D48E}" type="pres">
      <dgm:prSet presAssocID="{0E4E1B02-6804-4E14-82E7-91867C821DE0}" presName="parTx" presStyleLbl="revTx" presStyleIdx="0" presStyleCnt="4">
        <dgm:presLayoutVars>
          <dgm:chMax val="0"/>
          <dgm:chPref val="0"/>
        </dgm:presLayoutVars>
      </dgm:prSet>
      <dgm:spPr/>
    </dgm:pt>
    <dgm:pt modelId="{E980DD5E-4BCC-4F11-8E76-2CCC1BE18717}" type="pres">
      <dgm:prSet presAssocID="{0E4E1B02-6804-4E14-82E7-91867C821DE0}" presName="txSpace" presStyleCnt="0"/>
      <dgm:spPr/>
    </dgm:pt>
    <dgm:pt modelId="{743A0E74-0AB6-4DD9-BBBE-5E6919E58F02}" type="pres">
      <dgm:prSet presAssocID="{0E4E1B02-6804-4E14-82E7-91867C821DE0}" presName="desTx" presStyleLbl="revTx" presStyleIdx="1" presStyleCnt="4">
        <dgm:presLayoutVars/>
      </dgm:prSet>
      <dgm:spPr/>
    </dgm:pt>
    <dgm:pt modelId="{8F75BE5A-85F1-4E7F-86C7-FD13D687B1FC}" type="pres">
      <dgm:prSet presAssocID="{AEC4F7E1-18BE-4290-8CF9-765429F8EDFA}" presName="sibTrans" presStyleCnt="0"/>
      <dgm:spPr/>
    </dgm:pt>
    <dgm:pt modelId="{8B9DAC41-B2DF-45A7-8C91-00FDF2EFF0AD}" type="pres">
      <dgm:prSet presAssocID="{8D9BD8C0-466C-43A4-AD71-BA9D159F035D}" presName="compNode" presStyleCnt="0"/>
      <dgm:spPr/>
    </dgm:pt>
    <dgm:pt modelId="{07B89EE3-7F69-4DE2-9070-D336530CC7E2}" type="pres">
      <dgm:prSet presAssocID="{8D9BD8C0-466C-43A4-AD71-BA9D159F035D}" presName="iconRect" presStyleLbl="node1" presStyleIdx="1" presStyleCnt="2" custScaleX="234824" custScaleY="243209" custLinFactNeighborX="-1222" custLinFactNeighborY="-246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</dgm:spPr>
    </dgm:pt>
    <dgm:pt modelId="{01D5EC80-4F60-47DA-8F96-62C2CC871C55}" type="pres">
      <dgm:prSet presAssocID="{8D9BD8C0-466C-43A4-AD71-BA9D159F035D}" presName="iconSpace" presStyleCnt="0"/>
      <dgm:spPr/>
    </dgm:pt>
    <dgm:pt modelId="{28BEC2FC-C764-4EF0-A050-6122D5F1DF74}" type="pres">
      <dgm:prSet presAssocID="{8D9BD8C0-466C-43A4-AD71-BA9D159F035D}" presName="parTx" presStyleLbl="revTx" presStyleIdx="2" presStyleCnt="4">
        <dgm:presLayoutVars>
          <dgm:chMax val="0"/>
          <dgm:chPref val="0"/>
        </dgm:presLayoutVars>
      </dgm:prSet>
      <dgm:spPr/>
    </dgm:pt>
    <dgm:pt modelId="{95E88A73-F222-4019-8B84-15AC26958A9C}" type="pres">
      <dgm:prSet presAssocID="{8D9BD8C0-466C-43A4-AD71-BA9D159F035D}" presName="txSpace" presStyleCnt="0"/>
      <dgm:spPr/>
    </dgm:pt>
    <dgm:pt modelId="{67239EAA-26C9-470E-BAD2-D99B3F935281}" type="pres">
      <dgm:prSet presAssocID="{8D9BD8C0-466C-43A4-AD71-BA9D159F035D}" presName="desTx" presStyleLbl="revTx" presStyleIdx="3" presStyleCnt="4">
        <dgm:presLayoutVars/>
      </dgm:prSet>
      <dgm:spPr/>
    </dgm:pt>
  </dgm:ptLst>
  <dgm:cxnLst>
    <dgm:cxn modelId="{70A0D808-B535-4A20-883F-49B878C9977F}" srcId="{3F6B2CF7-8EC3-4B4F-B3D0-54023019A61C}" destId="{8D9BD8C0-466C-43A4-AD71-BA9D159F035D}" srcOrd="1" destOrd="0" parTransId="{76800137-128D-43D5-B368-B3A100239A9F}" sibTransId="{EACB19A7-9C7B-44EB-AA06-60E54E80B468}"/>
    <dgm:cxn modelId="{1B0D8F31-88DC-48BE-A08C-9000DF5232BA}" type="presOf" srcId="{0E4E1B02-6804-4E14-82E7-91867C821DE0}" destId="{EC9B9C40-75B8-49A9-8BC0-3CE026D5D48E}" srcOrd="0" destOrd="0" presId="urn:microsoft.com/office/officeart/2018/5/layout/CenteredIconLabelDescriptionList"/>
    <dgm:cxn modelId="{43C9A865-FC45-4EBE-8137-5EA9CBAD9C97}" type="presOf" srcId="{8D9BD8C0-466C-43A4-AD71-BA9D159F035D}" destId="{28BEC2FC-C764-4EF0-A050-6122D5F1DF74}" srcOrd="0" destOrd="0" presId="urn:microsoft.com/office/officeart/2018/5/layout/CenteredIconLabelDescriptionList"/>
    <dgm:cxn modelId="{B8392C78-F89E-4B72-9BD7-CD38F4235A3E}" type="presOf" srcId="{472D2CB6-C11A-43C4-BFFD-A67074492471}" destId="{67239EAA-26C9-470E-BAD2-D99B3F935281}" srcOrd="0" destOrd="0" presId="urn:microsoft.com/office/officeart/2018/5/layout/CenteredIconLabelDescriptionList"/>
    <dgm:cxn modelId="{99453980-1ECF-4FA0-B07D-D3FAFC24EB4B}" type="presOf" srcId="{FBDDE1BB-162E-4A2D-B1F6-1F6BE042C117}" destId="{743A0E74-0AB6-4DD9-BBBE-5E6919E58F02}" srcOrd="0" destOrd="0" presId="urn:microsoft.com/office/officeart/2018/5/layout/CenteredIconLabelDescriptionList"/>
    <dgm:cxn modelId="{95667080-AC31-4A75-B264-9DC01E879DF3}" srcId="{3F6B2CF7-8EC3-4B4F-B3D0-54023019A61C}" destId="{0E4E1B02-6804-4E14-82E7-91867C821DE0}" srcOrd="0" destOrd="0" parTransId="{DD991BB2-A7B4-4AC3-95DB-F152171D0AC0}" sibTransId="{AEC4F7E1-18BE-4290-8CF9-765429F8EDFA}"/>
    <dgm:cxn modelId="{81F0BD8E-6464-4CD1-B2F4-D7E7129B2FF3}" srcId="{8D9BD8C0-466C-43A4-AD71-BA9D159F035D}" destId="{472D2CB6-C11A-43C4-BFFD-A67074492471}" srcOrd="0" destOrd="0" parTransId="{0498C759-BA5E-483E-82E1-CD3C71CA0D5A}" sibTransId="{BEBE43D9-4D6E-4ED5-8B73-00AEDC48EB46}"/>
    <dgm:cxn modelId="{86C47194-8889-4AC7-9798-3A3D936F6B2F}" srcId="{0E4E1B02-6804-4E14-82E7-91867C821DE0}" destId="{27E4638C-6527-4777-B645-2D6D7AC39B2B}" srcOrd="1" destOrd="0" parTransId="{1684D83A-5AEA-47F5-8953-2CD7804C839D}" sibTransId="{31BE5F5A-4192-43F5-83AD-705145BF5088}"/>
    <dgm:cxn modelId="{A08787AB-FBA0-44E8-A265-B1570100C6F5}" type="presOf" srcId="{3F6B2CF7-8EC3-4B4F-B3D0-54023019A61C}" destId="{7A93343E-1669-4DEC-912A-D4B6D35E610E}" srcOrd="0" destOrd="0" presId="urn:microsoft.com/office/officeart/2018/5/layout/CenteredIconLabelDescriptionList"/>
    <dgm:cxn modelId="{06F6CAC9-4356-4088-94EB-A42F585AFEBE}" type="presOf" srcId="{27E4638C-6527-4777-B645-2D6D7AC39B2B}" destId="{743A0E74-0AB6-4DD9-BBBE-5E6919E58F02}" srcOrd="0" destOrd="1" presId="urn:microsoft.com/office/officeart/2018/5/layout/CenteredIconLabelDescriptionList"/>
    <dgm:cxn modelId="{1BADEAE4-A837-4679-A109-0AB85B907274}" srcId="{0E4E1B02-6804-4E14-82E7-91867C821DE0}" destId="{FBDDE1BB-162E-4A2D-B1F6-1F6BE042C117}" srcOrd="0" destOrd="0" parTransId="{5FF57D5F-11FC-46B6-AB42-C74A0A9EA487}" sibTransId="{290404AD-2BAB-46B7-9981-FC289A0C5F77}"/>
    <dgm:cxn modelId="{92DFC376-8547-428D-BEB4-6544582E9086}" type="presParOf" srcId="{7A93343E-1669-4DEC-912A-D4B6D35E610E}" destId="{F84CA2B6-DABC-4231-AF89-DBA209568C18}" srcOrd="0" destOrd="0" presId="urn:microsoft.com/office/officeart/2018/5/layout/CenteredIconLabelDescriptionList"/>
    <dgm:cxn modelId="{B0A0E4CC-E11B-4D18-B745-F552F35E7CC0}" type="presParOf" srcId="{F84CA2B6-DABC-4231-AF89-DBA209568C18}" destId="{20FA7305-238C-4FC3-AE70-93EE69E90227}" srcOrd="0" destOrd="0" presId="urn:microsoft.com/office/officeart/2018/5/layout/CenteredIconLabelDescriptionList"/>
    <dgm:cxn modelId="{5D996179-F9CF-46FF-A39E-CD7D89A1FC05}" type="presParOf" srcId="{F84CA2B6-DABC-4231-AF89-DBA209568C18}" destId="{FA810B02-A6C1-46DE-B1BB-3282C11C1BC3}" srcOrd="1" destOrd="0" presId="urn:microsoft.com/office/officeart/2018/5/layout/CenteredIconLabelDescriptionList"/>
    <dgm:cxn modelId="{C038C452-3FE5-4E64-B429-3037357FE65B}" type="presParOf" srcId="{F84CA2B6-DABC-4231-AF89-DBA209568C18}" destId="{EC9B9C40-75B8-49A9-8BC0-3CE026D5D48E}" srcOrd="2" destOrd="0" presId="urn:microsoft.com/office/officeart/2018/5/layout/CenteredIconLabelDescriptionList"/>
    <dgm:cxn modelId="{C0815497-8D31-4E0C-9C93-1C87AA934898}" type="presParOf" srcId="{F84CA2B6-DABC-4231-AF89-DBA209568C18}" destId="{E980DD5E-4BCC-4F11-8E76-2CCC1BE18717}" srcOrd="3" destOrd="0" presId="urn:microsoft.com/office/officeart/2018/5/layout/CenteredIconLabelDescriptionList"/>
    <dgm:cxn modelId="{94BEB20A-F8AA-42AA-9104-ABB22A322022}" type="presParOf" srcId="{F84CA2B6-DABC-4231-AF89-DBA209568C18}" destId="{743A0E74-0AB6-4DD9-BBBE-5E6919E58F02}" srcOrd="4" destOrd="0" presId="urn:microsoft.com/office/officeart/2018/5/layout/CenteredIconLabelDescriptionList"/>
    <dgm:cxn modelId="{C9F68CDF-766E-4CDB-89D3-F360CE460C0A}" type="presParOf" srcId="{7A93343E-1669-4DEC-912A-D4B6D35E610E}" destId="{8F75BE5A-85F1-4E7F-86C7-FD13D687B1FC}" srcOrd="1" destOrd="0" presId="urn:microsoft.com/office/officeart/2018/5/layout/CenteredIconLabelDescriptionList"/>
    <dgm:cxn modelId="{2E03E578-CE18-4E84-94F3-3BF0CBEDAAED}" type="presParOf" srcId="{7A93343E-1669-4DEC-912A-D4B6D35E610E}" destId="{8B9DAC41-B2DF-45A7-8C91-00FDF2EFF0AD}" srcOrd="2" destOrd="0" presId="urn:microsoft.com/office/officeart/2018/5/layout/CenteredIconLabelDescriptionList"/>
    <dgm:cxn modelId="{DDFA7C91-94BC-45C1-83AD-06F85BC11CD1}" type="presParOf" srcId="{8B9DAC41-B2DF-45A7-8C91-00FDF2EFF0AD}" destId="{07B89EE3-7F69-4DE2-9070-D336530CC7E2}" srcOrd="0" destOrd="0" presId="urn:microsoft.com/office/officeart/2018/5/layout/CenteredIconLabelDescriptionList"/>
    <dgm:cxn modelId="{F5658D47-AD77-440B-9824-5BCC2E2C4010}" type="presParOf" srcId="{8B9DAC41-B2DF-45A7-8C91-00FDF2EFF0AD}" destId="{01D5EC80-4F60-47DA-8F96-62C2CC871C55}" srcOrd="1" destOrd="0" presId="urn:microsoft.com/office/officeart/2018/5/layout/CenteredIconLabelDescriptionList"/>
    <dgm:cxn modelId="{E9CD1F76-CBA9-4EB6-9057-BD8967212325}" type="presParOf" srcId="{8B9DAC41-B2DF-45A7-8C91-00FDF2EFF0AD}" destId="{28BEC2FC-C764-4EF0-A050-6122D5F1DF74}" srcOrd="2" destOrd="0" presId="urn:microsoft.com/office/officeart/2018/5/layout/CenteredIconLabelDescriptionList"/>
    <dgm:cxn modelId="{0C892AAC-EF8A-4DA2-8551-BF2B16192C65}" type="presParOf" srcId="{8B9DAC41-B2DF-45A7-8C91-00FDF2EFF0AD}" destId="{95E88A73-F222-4019-8B84-15AC26958A9C}" srcOrd="3" destOrd="0" presId="urn:microsoft.com/office/officeart/2018/5/layout/CenteredIconLabelDescriptionList"/>
    <dgm:cxn modelId="{42A7570F-1821-41E1-8C50-25897A195331}" type="presParOf" srcId="{8B9DAC41-B2DF-45A7-8C91-00FDF2EFF0AD}" destId="{67239EAA-26C9-470E-BAD2-D99B3F935281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7D33BFF-4272-4964-A2DF-DC6ADC24DC73}" type="doc">
      <dgm:prSet loTypeId="urn:microsoft.com/office/officeart/2018/5/layout/CenteredIconLabelDescription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63369483-81E2-429C-A604-89DE3F3AF39F}">
      <dgm:prSet phldrT="[Text]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Drainage</a:t>
          </a:r>
        </a:p>
      </dgm:t>
    </dgm:pt>
    <dgm:pt modelId="{8F7A5633-684F-4914-89B2-551875F762F0}" type="parTrans" cxnId="{935B6A3F-E48B-4E9E-B42D-FCF5EBE0C851}">
      <dgm:prSet/>
      <dgm:spPr/>
      <dgm:t>
        <a:bodyPr/>
        <a:lstStyle/>
        <a:p>
          <a:endParaRPr lang="en-US"/>
        </a:p>
      </dgm:t>
    </dgm:pt>
    <dgm:pt modelId="{9FE179B6-D753-4CB6-B7DF-3C72EE554D01}" type="sibTrans" cxnId="{935B6A3F-E48B-4E9E-B42D-FCF5EBE0C851}">
      <dgm:prSet/>
      <dgm:spPr/>
      <dgm:t>
        <a:bodyPr/>
        <a:lstStyle/>
        <a:p>
          <a:endParaRPr lang="en-US"/>
        </a:p>
      </dgm:t>
    </dgm:pt>
    <dgm:pt modelId="{955B7612-19A1-479A-A0DC-C3FAC0DE8455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Temporary or Permanent Systems to Remove Water</a:t>
          </a:r>
        </a:p>
      </dgm:t>
    </dgm:pt>
    <dgm:pt modelId="{9E9DA2B2-0E81-4CC7-AB75-25AF3B66AEA2}" type="parTrans" cxnId="{CFBD61A0-CFB8-450A-8D59-6C3EE95075A8}">
      <dgm:prSet/>
      <dgm:spPr/>
      <dgm:t>
        <a:bodyPr/>
        <a:lstStyle/>
        <a:p>
          <a:endParaRPr lang="en-US"/>
        </a:p>
      </dgm:t>
    </dgm:pt>
    <dgm:pt modelId="{982BA5FD-A166-4D5A-A8CD-CBD24D01FC18}" type="sibTrans" cxnId="{CFBD61A0-CFB8-450A-8D59-6C3EE95075A8}">
      <dgm:prSet/>
      <dgm:spPr/>
      <dgm:t>
        <a:bodyPr/>
        <a:lstStyle/>
        <a:p>
          <a:endParaRPr lang="en-US"/>
        </a:p>
      </dgm:t>
    </dgm:pt>
    <dgm:pt modelId="{88487881-FB18-4BB0-806C-84EA513916C6}">
      <dgm:prSet phldrT="[Text]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Water Systems</a:t>
          </a:r>
        </a:p>
      </dgm:t>
    </dgm:pt>
    <dgm:pt modelId="{53E94B26-D769-4CBE-8D52-7747F9B6F8B0}" type="parTrans" cxnId="{7F7D5900-A5EE-4B1A-A1EC-7FBD70A0E181}">
      <dgm:prSet/>
      <dgm:spPr/>
      <dgm:t>
        <a:bodyPr/>
        <a:lstStyle/>
        <a:p>
          <a:endParaRPr lang="en-US"/>
        </a:p>
      </dgm:t>
    </dgm:pt>
    <dgm:pt modelId="{309588D6-2029-4F45-857C-F3AB045878D1}" type="sibTrans" cxnId="{7F7D5900-A5EE-4B1A-A1EC-7FBD70A0E181}">
      <dgm:prSet/>
      <dgm:spPr/>
      <dgm:t>
        <a:bodyPr/>
        <a:lstStyle/>
        <a:p>
          <a:endParaRPr lang="en-US"/>
        </a:p>
      </dgm:t>
    </dgm:pt>
    <dgm:pt modelId="{A43B27A2-BB45-4CB5-82AE-76ABF77918AD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Systems to Reclaim and Repurpose Water </a:t>
          </a:r>
        </a:p>
      </dgm:t>
    </dgm:pt>
    <dgm:pt modelId="{491B5741-DAAE-4F3D-A4E1-D3F48C8218E7}" type="parTrans" cxnId="{EE41DA72-7EAD-4173-9504-5CFB0E342C09}">
      <dgm:prSet/>
      <dgm:spPr/>
      <dgm:t>
        <a:bodyPr/>
        <a:lstStyle/>
        <a:p>
          <a:endParaRPr lang="en-US"/>
        </a:p>
      </dgm:t>
    </dgm:pt>
    <dgm:pt modelId="{155D1303-BBE2-4EF8-B256-D55C695FC859}" type="sibTrans" cxnId="{EE41DA72-7EAD-4173-9504-5CFB0E342C09}">
      <dgm:prSet/>
      <dgm:spPr/>
      <dgm:t>
        <a:bodyPr/>
        <a:lstStyle/>
        <a:p>
          <a:endParaRPr lang="en-US"/>
        </a:p>
      </dgm:t>
    </dgm:pt>
    <dgm:pt modelId="{3CCFB1F7-15BA-4724-A796-74D91006E517}" type="pres">
      <dgm:prSet presAssocID="{67D33BFF-4272-4964-A2DF-DC6ADC24DC73}" presName="root" presStyleCnt="0">
        <dgm:presLayoutVars>
          <dgm:dir/>
          <dgm:resizeHandles val="exact"/>
        </dgm:presLayoutVars>
      </dgm:prSet>
      <dgm:spPr/>
    </dgm:pt>
    <dgm:pt modelId="{D30EA1C0-F289-4344-9281-60C02D52A086}" type="pres">
      <dgm:prSet presAssocID="{63369483-81E2-429C-A604-89DE3F3AF39F}" presName="compNode" presStyleCnt="0"/>
      <dgm:spPr/>
    </dgm:pt>
    <dgm:pt modelId="{4520818D-1D57-44C2-B232-7E02DDEC9052}" type="pres">
      <dgm:prSet presAssocID="{63369483-81E2-429C-A604-89DE3F3AF39F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ter"/>
        </a:ext>
      </dgm:extLst>
    </dgm:pt>
    <dgm:pt modelId="{34697CE5-2044-48F7-9FB5-9821E6AC733A}" type="pres">
      <dgm:prSet presAssocID="{63369483-81E2-429C-A604-89DE3F3AF39F}" presName="iconSpace" presStyleCnt="0"/>
      <dgm:spPr/>
    </dgm:pt>
    <dgm:pt modelId="{9CAC04C4-C864-480E-B438-D04554DD04CC}" type="pres">
      <dgm:prSet presAssocID="{63369483-81E2-429C-A604-89DE3F3AF39F}" presName="parTx" presStyleLbl="revTx" presStyleIdx="0" presStyleCnt="4">
        <dgm:presLayoutVars>
          <dgm:chMax val="0"/>
          <dgm:chPref val="0"/>
        </dgm:presLayoutVars>
      </dgm:prSet>
      <dgm:spPr/>
    </dgm:pt>
    <dgm:pt modelId="{427EFBFB-ED6A-4B4D-814D-F3832D980C09}" type="pres">
      <dgm:prSet presAssocID="{63369483-81E2-429C-A604-89DE3F3AF39F}" presName="txSpace" presStyleCnt="0"/>
      <dgm:spPr/>
    </dgm:pt>
    <dgm:pt modelId="{ED4722B1-5DF7-4E08-9B27-3F51D618A145}" type="pres">
      <dgm:prSet presAssocID="{63369483-81E2-429C-A604-89DE3F3AF39F}" presName="desTx" presStyleLbl="revTx" presStyleIdx="1" presStyleCnt="4">
        <dgm:presLayoutVars/>
      </dgm:prSet>
      <dgm:spPr/>
    </dgm:pt>
    <dgm:pt modelId="{19FB99F3-4951-402A-B512-29F9D65B155F}" type="pres">
      <dgm:prSet presAssocID="{9FE179B6-D753-4CB6-B7DF-3C72EE554D01}" presName="sibTrans" presStyleCnt="0"/>
      <dgm:spPr/>
    </dgm:pt>
    <dgm:pt modelId="{E772EDCC-2721-47E6-B8FA-F0CA42DBA990}" type="pres">
      <dgm:prSet presAssocID="{88487881-FB18-4BB0-806C-84EA513916C6}" presName="compNode" presStyleCnt="0"/>
      <dgm:spPr/>
    </dgm:pt>
    <dgm:pt modelId="{EA3F0E28-716B-4FC7-AF47-5CAAFEB2D9E5}" type="pres">
      <dgm:prSet presAssocID="{88487881-FB18-4BB0-806C-84EA513916C6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hand with plant with solid fill"/>
        </a:ext>
      </dgm:extLst>
    </dgm:pt>
    <dgm:pt modelId="{E436D223-C73D-4075-A858-10C36433FBA3}" type="pres">
      <dgm:prSet presAssocID="{88487881-FB18-4BB0-806C-84EA513916C6}" presName="iconSpace" presStyleCnt="0"/>
      <dgm:spPr/>
    </dgm:pt>
    <dgm:pt modelId="{AA5F24A8-F2A3-4F20-8B48-93804726C1FF}" type="pres">
      <dgm:prSet presAssocID="{88487881-FB18-4BB0-806C-84EA513916C6}" presName="parTx" presStyleLbl="revTx" presStyleIdx="2" presStyleCnt="4">
        <dgm:presLayoutVars>
          <dgm:chMax val="0"/>
          <dgm:chPref val="0"/>
        </dgm:presLayoutVars>
      </dgm:prSet>
      <dgm:spPr/>
    </dgm:pt>
    <dgm:pt modelId="{138A1785-633F-4D85-925F-E89FF1185238}" type="pres">
      <dgm:prSet presAssocID="{88487881-FB18-4BB0-806C-84EA513916C6}" presName="txSpace" presStyleCnt="0"/>
      <dgm:spPr/>
    </dgm:pt>
    <dgm:pt modelId="{A04A5DAD-C339-4425-9108-B08871E56748}" type="pres">
      <dgm:prSet presAssocID="{88487881-FB18-4BB0-806C-84EA513916C6}" presName="desTx" presStyleLbl="revTx" presStyleIdx="3" presStyleCnt="4">
        <dgm:presLayoutVars/>
      </dgm:prSet>
      <dgm:spPr/>
    </dgm:pt>
  </dgm:ptLst>
  <dgm:cxnLst>
    <dgm:cxn modelId="{7F7D5900-A5EE-4B1A-A1EC-7FBD70A0E181}" srcId="{67D33BFF-4272-4964-A2DF-DC6ADC24DC73}" destId="{88487881-FB18-4BB0-806C-84EA513916C6}" srcOrd="1" destOrd="0" parTransId="{53E94B26-D769-4CBE-8D52-7747F9B6F8B0}" sibTransId="{309588D6-2029-4F45-857C-F3AB045878D1}"/>
    <dgm:cxn modelId="{AC69700E-F46E-4990-AE70-B2E0756ABDDF}" type="presOf" srcId="{88487881-FB18-4BB0-806C-84EA513916C6}" destId="{AA5F24A8-F2A3-4F20-8B48-93804726C1FF}" srcOrd="0" destOrd="0" presId="urn:microsoft.com/office/officeart/2018/5/layout/CenteredIconLabelDescriptionList"/>
    <dgm:cxn modelId="{2CBF0D16-4749-4751-86EF-99294E7BD905}" type="presOf" srcId="{955B7612-19A1-479A-A0DC-C3FAC0DE8455}" destId="{ED4722B1-5DF7-4E08-9B27-3F51D618A145}" srcOrd="0" destOrd="0" presId="urn:microsoft.com/office/officeart/2018/5/layout/CenteredIconLabelDescriptionList"/>
    <dgm:cxn modelId="{935B6A3F-E48B-4E9E-B42D-FCF5EBE0C851}" srcId="{67D33BFF-4272-4964-A2DF-DC6ADC24DC73}" destId="{63369483-81E2-429C-A604-89DE3F3AF39F}" srcOrd="0" destOrd="0" parTransId="{8F7A5633-684F-4914-89B2-551875F762F0}" sibTransId="{9FE179B6-D753-4CB6-B7DF-3C72EE554D01}"/>
    <dgm:cxn modelId="{77D0B36E-F52F-49B3-9DB9-0D4B7936CD1F}" type="presOf" srcId="{A43B27A2-BB45-4CB5-82AE-76ABF77918AD}" destId="{A04A5DAD-C339-4425-9108-B08871E56748}" srcOrd="0" destOrd="0" presId="urn:microsoft.com/office/officeart/2018/5/layout/CenteredIconLabelDescriptionList"/>
    <dgm:cxn modelId="{EE41DA72-7EAD-4173-9504-5CFB0E342C09}" srcId="{88487881-FB18-4BB0-806C-84EA513916C6}" destId="{A43B27A2-BB45-4CB5-82AE-76ABF77918AD}" srcOrd="0" destOrd="0" parTransId="{491B5741-DAAE-4F3D-A4E1-D3F48C8218E7}" sibTransId="{155D1303-BBE2-4EF8-B256-D55C695FC859}"/>
    <dgm:cxn modelId="{CFBD61A0-CFB8-450A-8D59-6C3EE95075A8}" srcId="{63369483-81E2-429C-A604-89DE3F3AF39F}" destId="{955B7612-19A1-479A-A0DC-C3FAC0DE8455}" srcOrd="0" destOrd="0" parTransId="{9E9DA2B2-0E81-4CC7-AB75-25AF3B66AEA2}" sibTransId="{982BA5FD-A166-4D5A-A8CD-CBD24D01FC18}"/>
    <dgm:cxn modelId="{B91C13E9-9C45-4636-AB26-961A272A52EE}" type="presOf" srcId="{67D33BFF-4272-4964-A2DF-DC6ADC24DC73}" destId="{3CCFB1F7-15BA-4724-A796-74D91006E517}" srcOrd="0" destOrd="0" presId="urn:microsoft.com/office/officeart/2018/5/layout/CenteredIconLabelDescriptionList"/>
    <dgm:cxn modelId="{B1A4D2F0-2524-4087-A627-72F82617542C}" type="presOf" srcId="{63369483-81E2-429C-A604-89DE3F3AF39F}" destId="{9CAC04C4-C864-480E-B438-D04554DD04CC}" srcOrd="0" destOrd="0" presId="urn:microsoft.com/office/officeart/2018/5/layout/CenteredIconLabelDescriptionList"/>
    <dgm:cxn modelId="{2CDFF694-4B22-44B6-A78E-491579E60C6A}" type="presParOf" srcId="{3CCFB1F7-15BA-4724-A796-74D91006E517}" destId="{D30EA1C0-F289-4344-9281-60C02D52A086}" srcOrd="0" destOrd="0" presId="urn:microsoft.com/office/officeart/2018/5/layout/CenteredIconLabelDescriptionList"/>
    <dgm:cxn modelId="{5480080C-3890-4A7C-9BFD-9F19E40C266D}" type="presParOf" srcId="{D30EA1C0-F289-4344-9281-60C02D52A086}" destId="{4520818D-1D57-44C2-B232-7E02DDEC9052}" srcOrd="0" destOrd="0" presId="urn:microsoft.com/office/officeart/2018/5/layout/CenteredIconLabelDescriptionList"/>
    <dgm:cxn modelId="{29F5540C-F99B-46B0-8470-82F320588DCF}" type="presParOf" srcId="{D30EA1C0-F289-4344-9281-60C02D52A086}" destId="{34697CE5-2044-48F7-9FB5-9821E6AC733A}" srcOrd="1" destOrd="0" presId="urn:microsoft.com/office/officeart/2018/5/layout/CenteredIconLabelDescriptionList"/>
    <dgm:cxn modelId="{9B219B52-F809-4363-B5A3-BD195C9F3D74}" type="presParOf" srcId="{D30EA1C0-F289-4344-9281-60C02D52A086}" destId="{9CAC04C4-C864-480E-B438-D04554DD04CC}" srcOrd="2" destOrd="0" presId="urn:microsoft.com/office/officeart/2018/5/layout/CenteredIconLabelDescriptionList"/>
    <dgm:cxn modelId="{A54A0B05-90F1-412A-804E-D746311A820B}" type="presParOf" srcId="{D30EA1C0-F289-4344-9281-60C02D52A086}" destId="{427EFBFB-ED6A-4B4D-814D-F3832D980C09}" srcOrd="3" destOrd="0" presId="urn:microsoft.com/office/officeart/2018/5/layout/CenteredIconLabelDescriptionList"/>
    <dgm:cxn modelId="{8C3A93F7-6D65-495F-A15D-1D1EFD8CD844}" type="presParOf" srcId="{D30EA1C0-F289-4344-9281-60C02D52A086}" destId="{ED4722B1-5DF7-4E08-9B27-3F51D618A145}" srcOrd="4" destOrd="0" presId="urn:microsoft.com/office/officeart/2018/5/layout/CenteredIconLabelDescriptionList"/>
    <dgm:cxn modelId="{D7FB2701-6C88-48DE-9E9B-C04DF546422F}" type="presParOf" srcId="{3CCFB1F7-15BA-4724-A796-74D91006E517}" destId="{19FB99F3-4951-402A-B512-29F9D65B155F}" srcOrd="1" destOrd="0" presId="urn:microsoft.com/office/officeart/2018/5/layout/CenteredIconLabelDescriptionList"/>
    <dgm:cxn modelId="{94750A57-7ADA-449A-84B7-8A8EF870550B}" type="presParOf" srcId="{3CCFB1F7-15BA-4724-A796-74D91006E517}" destId="{E772EDCC-2721-47E6-B8FA-F0CA42DBA990}" srcOrd="2" destOrd="0" presId="urn:microsoft.com/office/officeart/2018/5/layout/CenteredIconLabelDescriptionList"/>
    <dgm:cxn modelId="{995048C3-857A-4060-83CC-A3AA250669C1}" type="presParOf" srcId="{E772EDCC-2721-47E6-B8FA-F0CA42DBA990}" destId="{EA3F0E28-716B-4FC7-AF47-5CAAFEB2D9E5}" srcOrd="0" destOrd="0" presId="urn:microsoft.com/office/officeart/2018/5/layout/CenteredIconLabelDescriptionList"/>
    <dgm:cxn modelId="{1C543F4B-D197-4B36-B2D1-746C53DA0B69}" type="presParOf" srcId="{E772EDCC-2721-47E6-B8FA-F0CA42DBA990}" destId="{E436D223-C73D-4075-A858-10C36433FBA3}" srcOrd="1" destOrd="0" presId="urn:microsoft.com/office/officeart/2018/5/layout/CenteredIconLabelDescriptionList"/>
    <dgm:cxn modelId="{6D7FD1BB-4BA8-4130-AE0B-DBF666167123}" type="presParOf" srcId="{E772EDCC-2721-47E6-B8FA-F0CA42DBA990}" destId="{AA5F24A8-F2A3-4F20-8B48-93804726C1FF}" srcOrd="2" destOrd="0" presId="urn:microsoft.com/office/officeart/2018/5/layout/CenteredIconLabelDescriptionList"/>
    <dgm:cxn modelId="{AA48974A-2B49-4C84-88BB-0F4957FB8BC9}" type="presParOf" srcId="{E772EDCC-2721-47E6-B8FA-F0CA42DBA990}" destId="{138A1785-633F-4D85-925F-E89FF1185238}" srcOrd="3" destOrd="0" presId="urn:microsoft.com/office/officeart/2018/5/layout/CenteredIconLabelDescriptionList"/>
    <dgm:cxn modelId="{1C9F52B1-F3B9-48AA-8D6A-14CF54D56A44}" type="presParOf" srcId="{E772EDCC-2721-47E6-B8FA-F0CA42DBA990}" destId="{A04A5DAD-C339-4425-9108-B08871E56748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EF30897-D7D0-48A7-A40D-9B81E96DCBC9}" type="doc">
      <dgm:prSet loTypeId="urn:microsoft.com/office/officeart/2005/8/layout/vList5" loCatId="list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173E6CE-4697-4DE9-BEF5-12B586FE21E0}">
      <dgm:prSet phldrT="[Text]"/>
      <dgm:spPr/>
      <dgm:t>
        <a:bodyPr/>
        <a:lstStyle/>
        <a:p>
          <a:r>
            <a:rPr lang="en-US"/>
            <a:t>Shallow	</a:t>
          </a:r>
        </a:p>
      </dgm:t>
    </dgm:pt>
    <dgm:pt modelId="{8D63E2DE-BD39-4CA4-9CBA-7994B663CE59}" type="parTrans" cxnId="{4035599D-387A-4257-AB76-BA3FEC64C45B}">
      <dgm:prSet/>
      <dgm:spPr/>
      <dgm:t>
        <a:bodyPr/>
        <a:lstStyle/>
        <a:p>
          <a:endParaRPr lang="en-US"/>
        </a:p>
      </dgm:t>
    </dgm:pt>
    <dgm:pt modelId="{52F46B89-63AB-4FA7-93B8-6C9F9938DB78}" type="sibTrans" cxnId="{4035599D-387A-4257-AB76-BA3FEC64C45B}">
      <dgm:prSet/>
      <dgm:spPr/>
      <dgm:t>
        <a:bodyPr/>
        <a:lstStyle/>
        <a:p>
          <a:endParaRPr lang="en-US"/>
        </a:p>
      </dgm:t>
    </dgm:pt>
    <dgm:pt modelId="{AE89543E-C2E0-4CE4-A621-8163CD6635D1}">
      <dgm:prSet phldrT="[Text]"/>
      <dgm:spPr/>
      <dgm:t>
        <a:bodyPr/>
        <a:lstStyle/>
        <a:p>
          <a:r>
            <a:rPr lang="en-US"/>
            <a:t>Isolated Spread Footing</a:t>
          </a:r>
        </a:p>
      </dgm:t>
    </dgm:pt>
    <dgm:pt modelId="{D8110345-DE11-418C-BBE0-43ECE29CFB5C}" type="parTrans" cxnId="{837EC69A-E1F1-4892-82B2-F0F7873E5A16}">
      <dgm:prSet/>
      <dgm:spPr/>
      <dgm:t>
        <a:bodyPr/>
        <a:lstStyle/>
        <a:p>
          <a:endParaRPr lang="en-US"/>
        </a:p>
      </dgm:t>
    </dgm:pt>
    <dgm:pt modelId="{C19BA8EA-A72D-45A3-9FA1-CD0D0D3D9785}" type="sibTrans" cxnId="{837EC69A-E1F1-4892-82B2-F0F7873E5A16}">
      <dgm:prSet/>
      <dgm:spPr/>
      <dgm:t>
        <a:bodyPr/>
        <a:lstStyle/>
        <a:p>
          <a:endParaRPr lang="en-US"/>
        </a:p>
      </dgm:t>
    </dgm:pt>
    <dgm:pt modelId="{040BAEFC-B344-45FE-A476-7BD3A7A7418C}">
      <dgm:prSet phldrT="[Text]"/>
      <dgm:spPr/>
      <dgm:t>
        <a:bodyPr/>
        <a:lstStyle/>
        <a:p>
          <a:r>
            <a:rPr lang="en-US"/>
            <a:t>Wall/Strip Footing</a:t>
          </a:r>
        </a:p>
      </dgm:t>
    </dgm:pt>
    <dgm:pt modelId="{BA4A53DF-D769-418F-8457-52709ACA5DB4}" type="parTrans" cxnId="{2D9A0D44-3757-4BC1-97C3-79EA982890E9}">
      <dgm:prSet/>
      <dgm:spPr/>
      <dgm:t>
        <a:bodyPr/>
        <a:lstStyle/>
        <a:p>
          <a:endParaRPr lang="en-US"/>
        </a:p>
      </dgm:t>
    </dgm:pt>
    <dgm:pt modelId="{3D300B5F-E1F0-4EE6-968F-9453CB1584C3}" type="sibTrans" cxnId="{2D9A0D44-3757-4BC1-97C3-79EA982890E9}">
      <dgm:prSet/>
      <dgm:spPr/>
      <dgm:t>
        <a:bodyPr/>
        <a:lstStyle/>
        <a:p>
          <a:endParaRPr lang="en-US"/>
        </a:p>
      </dgm:t>
    </dgm:pt>
    <dgm:pt modelId="{56B63481-C682-4D5B-BF81-1A5C05E23D1B}">
      <dgm:prSet phldrT="[Text]"/>
      <dgm:spPr/>
      <dgm:t>
        <a:bodyPr/>
        <a:lstStyle/>
        <a:p>
          <a:r>
            <a:rPr lang="en-US"/>
            <a:t>Deep</a:t>
          </a:r>
        </a:p>
      </dgm:t>
    </dgm:pt>
    <dgm:pt modelId="{536CB98B-0065-4F5E-AE6B-D0E594227C7B}" type="parTrans" cxnId="{DA758474-CD9E-48EA-B60F-0526270872BE}">
      <dgm:prSet/>
      <dgm:spPr/>
      <dgm:t>
        <a:bodyPr/>
        <a:lstStyle/>
        <a:p>
          <a:endParaRPr lang="en-US"/>
        </a:p>
      </dgm:t>
    </dgm:pt>
    <dgm:pt modelId="{66AC6F05-AC07-4D4D-8CA8-93CC36DC5F15}" type="sibTrans" cxnId="{DA758474-CD9E-48EA-B60F-0526270872BE}">
      <dgm:prSet/>
      <dgm:spPr/>
      <dgm:t>
        <a:bodyPr/>
        <a:lstStyle/>
        <a:p>
          <a:endParaRPr lang="en-US"/>
        </a:p>
      </dgm:t>
    </dgm:pt>
    <dgm:pt modelId="{91EA8FC0-5CAB-49BB-8C67-F8C69E5C6176}">
      <dgm:prSet phldrT="[Text]"/>
      <dgm:spPr/>
      <dgm:t>
        <a:bodyPr/>
        <a:lstStyle/>
        <a:p>
          <a:r>
            <a:rPr lang="en-US"/>
            <a:t>Pile</a:t>
          </a:r>
        </a:p>
      </dgm:t>
    </dgm:pt>
    <dgm:pt modelId="{F727B924-8337-4EA1-B0EA-7A14EB24D2CB}" type="parTrans" cxnId="{D226FA37-D76F-40AC-B58C-F07591CACC2B}">
      <dgm:prSet/>
      <dgm:spPr/>
      <dgm:t>
        <a:bodyPr/>
        <a:lstStyle/>
        <a:p>
          <a:endParaRPr lang="en-US"/>
        </a:p>
      </dgm:t>
    </dgm:pt>
    <dgm:pt modelId="{061060DD-94CC-4174-A737-BF3F5B7C300C}" type="sibTrans" cxnId="{D226FA37-D76F-40AC-B58C-F07591CACC2B}">
      <dgm:prSet/>
      <dgm:spPr/>
      <dgm:t>
        <a:bodyPr/>
        <a:lstStyle/>
        <a:p>
          <a:endParaRPr lang="en-US"/>
        </a:p>
      </dgm:t>
    </dgm:pt>
    <dgm:pt modelId="{C0DE5050-53AE-4A87-8053-A3CC0A130276}">
      <dgm:prSet phldrT="[Text]"/>
      <dgm:spPr/>
      <dgm:t>
        <a:bodyPr/>
        <a:lstStyle/>
        <a:p>
          <a:r>
            <a:rPr lang="en-US"/>
            <a:t>Pier</a:t>
          </a:r>
        </a:p>
      </dgm:t>
    </dgm:pt>
    <dgm:pt modelId="{3031D372-9B1E-40B6-AF25-21FF44F104CD}" type="parTrans" cxnId="{10C5187A-C65A-4B57-8499-10D0664D7A0B}">
      <dgm:prSet/>
      <dgm:spPr/>
      <dgm:t>
        <a:bodyPr/>
        <a:lstStyle/>
        <a:p>
          <a:endParaRPr lang="en-US"/>
        </a:p>
      </dgm:t>
    </dgm:pt>
    <dgm:pt modelId="{4521E16F-016C-483A-A9C1-157F2BAC5CFA}" type="sibTrans" cxnId="{10C5187A-C65A-4B57-8499-10D0664D7A0B}">
      <dgm:prSet/>
      <dgm:spPr/>
      <dgm:t>
        <a:bodyPr/>
        <a:lstStyle/>
        <a:p>
          <a:endParaRPr lang="en-US"/>
        </a:p>
      </dgm:t>
    </dgm:pt>
    <dgm:pt modelId="{543790AE-AA57-4E94-BD9B-E2C9A13D89AC}">
      <dgm:prSet phldrT="[Text]"/>
      <dgm:spPr/>
      <dgm:t>
        <a:bodyPr/>
        <a:lstStyle/>
        <a:p>
          <a:r>
            <a:rPr lang="en-US"/>
            <a:t>Cantilever/Strap Footing</a:t>
          </a:r>
        </a:p>
      </dgm:t>
    </dgm:pt>
    <dgm:pt modelId="{C25AABD4-EDCA-450C-BA4D-482ACA5819B4}" type="parTrans" cxnId="{021CD62E-A68C-4A08-954B-FAB2AEB41EB5}">
      <dgm:prSet/>
      <dgm:spPr/>
      <dgm:t>
        <a:bodyPr/>
        <a:lstStyle/>
        <a:p>
          <a:endParaRPr lang="en-US"/>
        </a:p>
      </dgm:t>
    </dgm:pt>
    <dgm:pt modelId="{8C5927AC-D1C7-49FB-8296-667D1BA37674}" type="sibTrans" cxnId="{021CD62E-A68C-4A08-954B-FAB2AEB41EB5}">
      <dgm:prSet/>
      <dgm:spPr/>
      <dgm:t>
        <a:bodyPr/>
        <a:lstStyle/>
        <a:p>
          <a:endParaRPr lang="en-US"/>
        </a:p>
      </dgm:t>
    </dgm:pt>
    <dgm:pt modelId="{F87CE57F-2F0C-4A54-8E33-AE8CA9181C0A}">
      <dgm:prSet phldrT="[Text]"/>
      <dgm:spPr/>
      <dgm:t>
        <a:bodyPr/>
        <a:lstStyle/>
        <a:p>
          <a:r>
            <a:rPr lang="en-US"/>
            <a:t>Raft</a:t>
          </a:r>
        </a:p>
      </dgm:t>
    </dgm:pt>
    <dgm:pt modelId="{F79A8324-12FF-4191-9B50-97FEACB31AF5}" type="parTrans" cxnId="{8FEC9315-476A-45FC-A653-ED4D56FC9660}">
      <dgm:prSet/>
      <dgm:spPr/>
      <dgm:t>
        <a:bodyPr/>
        <a:lstStyle/>
        <a:p>
          <a:endParaRPr lang="en-US"/>
        </a:p>
      </dgm:t>
    </dgm:pt>
    <dgm:pt modelId="{D4695983-9E9F-4739-A1CD-D67FC845FBEF}" type="sibTrans" cxnId="{8FEC9315-476A-45FC-A653-ED4D56FC9660}">
      <dgm:prSet/>
      <dgm:spPr/>
      <dgm:t>
        <a:bodyPr/>
        <a:lstStyle/>
        <a:p>
          <a:endParaRPr lang="en-US"/>
        </a:p>
      </dgm:t>
    </dgm:pt>
    <dgm:pt modelId="{99765F8F-BF70-4E69-B5D7-CF646A4E58CA}">
      <dgm:prSet phldrT="[Text]"/>
      <dgm:spPr/>
      <dgm:t>
        <a:bodyPr/>
        <a:lstStyle/>
        <a:p>
          <a:r>
            <a:rPr lang="en-US"/>
            <a:t>Caisson</a:t>
          </a:r>
        </a:p>
      </dgm:t>
    </dgm:pt>
    <dgm:pt modelId="{96FAF1F0-57FC-4448-9D23-E3774EA5C531}" type="parTrans" cxnId="{E0838412-EB15-4D00-AA85-3BF96401D01A}">
      <dgm:prSet/>
      <dgm:spPr/>
    </dgm:pt>
    <dgm:pt modelId="{8DE323E5-57EE-46A8-8B68-F03AF50B45E4}" type="sibTrans" cxnId="{E0838412-EB15-4D00-AA85-3BF96401D01A}">
      <dgm:prSet/>
      <dgm:spPr/>
      <dgm:t>
        <a:bodyPr/>
        <a:lstStyle/>
        <a:p>
          <a:endParaRPr lang="en-US"/>
        </a:p>
      </dgm:t>
    </dgm:pt>
    <dgm:pt modelId="{1EFB3FC4-98DC-4D95-B114-305C721E7CCA}" type="pres">
      <dgm:prSet presAssocID="{DEF30897-D7D0-48A7-A40D-9B81E96DCBC9}" presName="Name0" presStyleCnt="0">
        <dgm:presLayoutVars>
          <dgm:dir/>
          <dgm:animLvl val="lvl"/>
          <dgm:resizeHandles val="exact"/>
        </dgm:presLayoutVars>
      </dgm:prSet>
      <dgm:spPr/>
    </dgm:pt>
    <dgm:pt modelId="{78ADFAA6-2997-4CD5-B991-F8AC6A1558D2}" type="pres">
      <dgm:prSet presAssocID="{0173E6CE-4697-4DE9-BEF5-12B586FE21E0}" presName="linNode" presStyleCnt="0"/>
      <dgm:spPr/>
    </dgm:pt>
    <dgm:pt modelId="{BC10632E-80DE-4362-8118-6C93257ACA20}" type="pres">
      <dgm:prSet presAssocID="{0173E6CE-4697-4DE9-BEF5-12B586FE21E0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CF33CC8D-43F1-4BFF-8335-31ECC077275E}" type="pres">
      <dgm:prSet presAssocID="{0173E6CE-4697-4DE9-BEF5-12B586FE21E0}" presName="descendantText" presStyleLbl="alignAccFollowNode1" presStyleIdx="0" presStyleCnt="2">
        <dgm:presLayoutVars>
          <dgm:bulletEnabled val="1"/>
        </dgm:presLayoutVars>
      </dgm:prSet>
      <dgm:spPr/>
    </dgm:pt>
    <dgm:pt modelId="{DCB96CC4-4326-4042-9C90-BF7B17B88733}" type="pres">
      <dgm:prSet presAssocID="{52F46B89-63AB-4FA7-93B8-6C9F9938DB78}" presName="sp" presStyleCnt="0"/>
      <dgm:spPr/>
    </dgm:pt>
    <dgm:pt modelId="{A1EEA5B4-CC0A-4E6A-AD30-710B65433803}" type="pres">
      <dgm:prSet presAssocID="{56B63481-C682-4D5B-BF81-1A5C05E23D1B}" presName="linNode" presStyleCnt="0"/>
      <dgm:spPr/>
    </dgm:pt>
    <dgm:pt modelId="{D9CD889E-A44F-406F-9895-56C07386028B}" type="pres">
      <dgm:prSet presAssocID="{56B63481-C682-4D5B-BF81-1A5C05E23D1B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E001FDFD-3ED0-4BBD-A0AA-3D7320FDB40B}" type="pres">
      <dgm:prSet presAssocID="{56B63481-C682-4D5B-BF81-1A5C05E23D1B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37D14B03-19DC-4254-9ECA-A1D7F42771CB}" type="presOf" srcId="{91EA8FC0-5CAB-49BB-8C67-F8C69E5C6176}" destId="{E001FDFD-3ED0-4BBD-A0AA-3D7320FDB40B}" srcOrd="0" destOrd="0" presId="urn:microsoft.com/office/officeart/2005/8/layout/vList5"/>
    <dgm:cxn modelId="{2811BB03-BD99-4419-B88C-3B0E2F30982B}" type="presOf" srcId="{99765F8F-BF70-4E69-B5D7-CF646A4E58CA}" destId="{E001FDFD-3ED0-4BBD-A0AA-3D7320FDB40B}" srcOrd="0" destOrd="2" presId="urn:microsoft.com/office/officeart/2005/8/layout/vList5"/>
    <dgm:cxn modelId="{E0838412-EB15-4D00-AA85-3BF96401D01A}" srcId="{56B63481-C682-4D5B-BF81-1A5C05E23D1B}" destId="{99765F8F-BF70-4E69-B5D7-CF646A4E58CA}" srcOrd="2" destOrd="0" parTransId="{96FAF1F0-57FC-4448-9D23-E3774EA5C531}" sibTransId="{8DE323E5-57EE-46A8-8B68-F03AF50B45E4}"/>
    <dgm:cxn modelId="{8FEC9315-476A-45FC-A653-ED4D56FC9660}" srcId="{0173E6CE-4697-4DE9-BEF5-12B586FE21E0}" destId="{F87CE57F-2F0C-4A54-8E33-AE8CA9181C0A}" srcOrd="3" destOrd="0" parTransId="{F79A8324-12FF-4191-9B50-97FEACB31AF5}" sibTransId="{D4695983-9E9F-4739-A1CD-D67FC845FBEF}"/>
    <dgm:cxn modelId="{021CD62E-A68C-4A08-954B-FAB2AEB41EB5}" srcId="{0173E6CE-4697-4DE9-BEF5-12B586FE21E0}" destId="{543790AE-AA57-4E94-BD9B-E2C9A13D89AC}" srcOrd="2" destOrd="0" parTransId="{C25AABD4-EDCA-450C-BA4D-482ACA5819B4}" sibTransId="{8C5927AC-D1C7-49FB-8296-667D1BA37674}"/>
    <dgm:cxn modelId="{D226FA37-D76F-40AC-B58C-F07591CACC2B}" srcId="{56B63481-C682-4D5B-BF81-1A5C05E23D1B}" destId="{91EA8FC0-5CAB-49BB-8C67-F8C69E5C6176}" srcOrd="0" destOrd="0" parTransId="{F727B924-8337-4EA1-B0EA-7A14EB24D2CB}" sibTransId="{061060DD-94CC-4174-A737-BF3F5B7C300C}"/>
    <dgm:cxn modelId="{D9996D61-954F-4640-ABB7-1569558FE2DB}" type="presOf" srcId="{C0DE5050-53AE-4A87-8053-A3CC0A130276}" destId="{E001FDFD-3ED0-4BBD-A0AA-3D7320FDB40B}" srcOrd="0" destOrd="1" presId="urn:microsoft.com/office/officeart/2005/8/layout/vList5"/>
    <dgm:cxn modelId="{2D9A0D44-3757-4BC1-97C3-79EA982890E9}" srcId="{0173E6CE-4697-4DE9-BEF5-12B586FE21E0}" destId="{040BAEFC-B344-45FE-A476-7BD3A7A7418C}" srcOrd="1" destOrd="0" parTransId="{BA4A53DF-D769-418F-8457-52709ACA5DB4}" sibTransId="{3D300B5F-E1F0-4EE6-968F-9453CB1584C3}"/>
    <dgm:cxn modelId="{DA758474-CD9E-48EA-B60F-0526270872BE}" srcId="{DEF30897-D7D0-48A7-A40D-9B81E96DCBC9}" destId="{56B63481-C682-4D5B-BF81-1A5C05E23D1B}" srcOrd="1" destOrd="0" parTransId="{536CB98B-0065-4F5E-AE6B-D0E594227C7B}" sibTransId="{66AC6F05-AC07-4D4D-8CA8-93CC36DC5F15}"/>
    <dgm:cxn modelId="{10C5187A-C65A-4B57-8499-10D0664D7A0B}" srcId="{56B63481-C682-4D5B-BF81-1A5C05E23D1B}" destId="{C0DE5050-53AE-4A87-8053-A3CC0A130276}" srcOrd="1" destOrd="0" parTransId="{3031D372-9B1E-40B6-AF25-21FF44F104CD}" sibTransId="{4521E16F-016C-483A-A9C1-157F2BAC5CFA}"/>
    <dgm:cxn modelId="{CAD3775A-B7AE-4024-B6A5-CCF8FE8FC2BC}" type="presOf" srcId="{DEF30897-D7D0-48A7-A40D-9B81E96DCBC9}" destId="{1EFB3FC4-98DC-4D95-B114-305C721E7CCA}" srcOrd="0" destOrd="0" presId="urn:microsoft.com/office/officeart/2005/8/layout/vList5"/>
    <dgm:cxn modelId="{33959E89-E5AA-4BD3-AFFA-30C975F26B4A}" type="presOf" srcId="{543790AE-AA57-4E94-BD9B-E2C9A13D89AC}" destId="{CF33CC8D-43F1-4BFF-8335-31ECC077275E}" srcOrd="0" destOrd="2" presId="urn:microsoft.com/office/officeart/2005/8/layout/vList5"/>
    <dgm:cxn modelId="{837EC69A-E1F1-4892-82B2-F0F7873E5A16}" srcId="{0173E6CE-4697-4DE9-BEF5-12B586FE21E0}" destId="{AE89543E-C2E0-4CE4-A621-8163CD6635D1}" srcOrd="0" destOrd="0" parTransId="{D8110345-DE11-418C-BBE0-43ECE29CFB5C}" sibTransId="{C19BA8EA-A72D-45A3-9FA1-CD0D0D3D9785}"/>
    <dgm:cxn modelId="{975F389D-2745-4D89-A14A-10A52DCFA810}" type="presOf" srcId="{F87CE57F-2F0C-4A54-8E33-AE8CA9181C0A}" destId="{CF33CC8D-43F1-4BFF-8335-31ECC077275E}" srcOrd="0" destOrd="3" presId="urn:microsoft.com/office/officeart/2005/8/layout/vList5"/>
    <dgm:cxn modelId="{4035599D-387A-4257-AB76-BA3FEC64C45B}" srcId="{DEF30897-D7D0-48A7-A40D-9B81E96DCBC9}" destId="{0173E6CE-4697-4DE9-BEF5-12B586FE21E0}" srcOrd="0" destOrd="0" parTransId="{8D63E2DE-BD39-4CA4-9CBA-7994B663CE59}" sibTransId="{52F46B89-63AB-4FA7-93B8-6C9F9938DB78}"/>
    <dgm:cxn modelId="{2D10E89E-4EAB-4CE8-86FD-98B89135DE0A}" type="presOf" srcId="{AE89543E-C2E0-4CE4-A621-8163CD6635D1}" destId="{CF33CC8D-43F1-4BFF-8335-31ECC077275E}" srcOrd="0" destOrd="0" presId="urn:microsoft.com/office/officeart/2005/8/layout/vList5"/>
    <dgm:cxn modelId="{C70EFAEE-BB45-4308-B09D-BA094002B88E}" type="presOf" srcId="{56B63481-C682-4D5B-BF81-1A5C05E23D1B}" destId="{D9CD889E-A44F-406F-9895-56C07386028B}" srcOrd="0" destOrd="0" presId="urn:microsoft.com/office/officeart/2005/8/layout/vList5"/>
    <dgm:cxn modelId="{7E9E96F8-13C3-4B6B-9520-2DE4918E5CE2}" type="presOf" srcId="{0173E6CE-4697-4DE9-BEF5-12B586FE21E0}" destId="{BC10632E-80DE-4362-8118-6C93257ACA20}" srcOrd="0" destOrd="0" presId="urn:microsoft.com/office/officeart/2005/8/layout/vList5"/>
    <dgm:cxn modelId="{1A9D7DFF-8ADE-4D64-A07D-1277FA5154F1}" type="presOf" srcId="{040BAEFC-B344-45FE-A476-7BD3A7A7418C}" destId="{CF33CC8D-43F1-4BFF-8335-31ECC077275E}" srcOrd="0" destOrd="1" presId="urn:microsoft.com/office/officeart/2005/8/layout/vList5"/>
    <dgm:cxn modelId="{881598D1-8620-4700-AB89-75CF30F8B540}" type="presParOf" srcId="{1EFB3FC4-98DC-4D95-B114-305C721E7CCA}" destId="{78ADFAA6-2997-4CD5-B991-F8AC6A1558D2}" srcOrd="0" destOrd="0" presId="urn:microsoft.com/office/officeart/2005/8/layout/vList5"/>
    <dgm:cxn modelId="{A4BE0635-16B1-4165-AAC2-5D8E33B951D6}" type="presParOf" srcId="{78ADFAA6-2997-4CD5-B991-F8AC6A1558D2}" destId="{BC10632E-80DE-4362-8118-6C93257ACA20}" srcOrd="0" destOrd="0" presId="urn:microsoft.com/office/officeart/2005/8/layout/vList5"/>
    <dgm:cxn modelId="{82634FA8-0A01-4F4F-ABCB-2A287A4549B8}" type="presParOf" srcId="{78ADFAA6-2997-4CD5-B991-F8AC6A1558D2}" destId="{CF33CC8D-43F1-4BFF-8335-31ECC077275E}" srcOrd="1" destOrd="0" presId="urn:microsoft.com/office/officeart/2005/8/layout/vList5"/>
    <dgm:cxn modelId="{0B2D4CEF-2E66-4442-BB9A-355E9918ECA3}" type="presParOf" srcId="{1EFB3FC4-98DC-4D95-B114-305C721E7CCA}" destId="{DCB96CC4-4326-4042-9C90-BF7B17B88733}" srcOrd="1" destOrd="0" presId="urn:microsoft.com/office/officeart/2005/8/layout/vList5"/>
    <dgm:cxn modelId="{01F5F8FE-BC89-4111-9646-FD59F0301830}" type="presParOf" srcId="{1EFB3FC4-98DC-4D95-B114-305C721E7CCA}" destId="{A1EEA5B4-CC0A-4E6A-AD30-710B65433803}" srcOrd="2" destOrd="0" presId="urn:microsoft.com/office/officeart/2005/8/layout/vList5"/>
    <dgm:cxn modelId="{EE947331-EBCE-4FF8-B547-FB99AC031784}" type="presParOf" srcId="{A1EEA5B4-CC0A-4E6A-AD30-710B65433803}" destId="{D9CD889E-A44F-406F-9895-56C07386028B}" srcOrd="0" destOrd="0" presId="urn:microsoft.com/office/officeart/2005/8/layout/vList5"/>
    <dgm:cxn modelId="{C6A127EA-1F5D-4B89-BB1F-A229244A74BE}" type="presParOf" srcId="{A1EEA5B4-CC0A-4E6A-AD30-710B65433803}" destId="{E001FDFD-3ED0-4BBD-A0AA-3D7320FDB40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8635A0F-0682-412B-8646-6DAEFD40D768}" type="doc">
      <dgm:prSet loTypeId="urn:microsoft.com/office/officeart/2005/8/layout/hProcess9" loCatId="process" qsTypeId="urn:microsoft.com/office/officeart/2005/8/quickstyle/simple2" qsCatId="simple" csTypeId="urn:microsoft.com/office/officeart/2005/8/colors/accent3_2" csCatId="accent3" phldr="1"/>
      <dgm:spPr/>
    </dgm:pt>
    <dgm:pt modelId="{0AB1E5C0-8CCE-4932-BCC6-910E1B65A429}">
      <dgm:prSet phldrT="[Text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Use</a:t>
          </a:r>
        </a:p>
      </dgm:t>
    </dgm:pt>
    <dgm:pt modelId="{B65CCF98-D264-41F3-A1C3-9A9EC84FFC7F}" type="parTrans" cxnId="{A158EEDC-FF40-4AB9-B92A-D158A91F57BD}">
      <dgm:prSet/>
      <dgm:spPr/>
      <dgm:t>
        <a:bodyPr/>
        <a:lstStyle/>
        <a:p>
          <a:endParaRPr lang="en-US"/>
        </a:p>
      </dgm:t>
    </dgm:pt>
    <dgm:pt modelId="{0BE500E9-C3A3-414B-AA3C-0BB3C352F219}" type="sibTrans" cxnId="{A158EEDC-FF40-4AB9-B92A-D158A91F57BD}">
      <dgm:prSet/>
      <dgm:spPr/>
      <dgm:t>
        <a:bodyPr/>
        <a:lstStyle/>
        <a:p>
          <a:endParaRPr lang="en-US"/>
        </a:p>
      </dgm:t>
    </dgm:pt>
    <dgm:pt modelId="{C36A81FE-91B2-4277-9E65-CE44D26F84A0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Existing Conditions</a:t>
          </a:r>
        </a:p>
      </dgm:t>
    </dgm:pt>
    <dgm:pt modelId="{A7986CD7-781A-4B59-8561-C8B532C5F2EA}" type="parTrans" cxnId="{44A9021D-C6A1-410F-81F0-82E9503E817D}">
      <dgm:prSet/>
      <dgm:spPr/>
      <dgm:t>
        <a:bodyPr/>
        <a:lstStyle/>
        <a:p>
          <a:endParaRPr lang="en-US"/>
        </a:p>
      </dgm:t>
    </dgm:pt>
    <dgm:pt modelId="{6041855E-B808-4AF9-AA9C-BC572685D680}" type="sibTrans" cxnId="{44A9021D-C6A1-410F-81F0-82E9503E817D}">
      <dgm:prSet/>
      <dgm:spPr/>
      <dgm:t>
        <a:bodyPr/>
        <a:lstStyle/>
        <a:p>
          <a:endParaRPr lang="en-US"/>
        </a:p>
      </dgm:t>
    </dgm:pt>
    <dgm:pt modelId="{24CBE6FF-FD31-4A94-A5CA-64EA1C513603}">
      <dgm:prSet phldrT="[Text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Future Plans</a:t>
          </a:r>
        </a:p>
      </dgm:t>
    </dgm:pt>
    <dgm:pt modelId="{34C9319C-1AC1-4BF5-B84D-3C3A6E3ABF91}" type="parTrans" cxnId="{20BAA2F1-D752-41F5-9BEA-ECEE6F101510}">
      <dgm:prSet/>
      <dgm:spPr/>
      <dgm:t>
        <a:bodyPr/>
        <a:lstStyle/>
        <a:p>
          <a:endParaRPr lang="en-US"/>
        </a:p>
      </dgm:t>
    </dgm:pt>
    <dgm:pt modelId="{37546D62-0197-4FEB-8017-3FED8144C291}" type="sibTrans" cxnId="{20BAA2F1-D752-41F5-9BEA-ECEE6F101510}">
      <dgm:prSet/>
      <dgm:spPr/>
      <dgm:t>
        <a:bodyPr/>
        <a:lstStyle/>
        <a:p>
          <a:endParaRPr lang="en-US"/>
        </a:p>
      </dgm:t>
    </dgm:pt>
    <dgm:pt modelId="{F952A9A6-72C6-47C4-B891-EE758594F418}" type="pres">
      <dgm:prSet presAssocID="{98635A0F-0682-412B-8646-6DAEFD40D768}" presName="CompostProcess" presStyleCnt="0">
        <dgm:presLayoutVars>
          <dgm:dir/>
          <dgm:resizeHandles val="exact"/>
        </dgm:presLayoutVars>
      </dgm:prSet>
      <dgm:spPr/>
    </dgm:pt>
    <dgm:pt modelId="{E33B0623-F4BC-4B1B-8EC7-DE1302B624BD}" type="pres">
      <dgm:prSet presAssocID="{98635A0F-0682-412B-8646-6DAEFD40D768}" presName="arrow" presStyleLbl="bgShp" presStyleIdx="0" presStyleCnt="1"/>
      <dgm:spPr/>
    </dgm:pt>
    <dgm:pt modelId="{0E3EC04C-B0F8-4F51-9F8B-103A7974F7B1}" type="pres">
      <dgm:prSet presAssocID="{98635A0F-0682-412B-8646-6DAEFD40D768}" presName="linearProcess" presStyleCnt="0"/>
      <dgm:spPr/>
    </dgm:pt>
    <dgm:pt modelId="{48FB61D4-BF11-4253-B19F-FC1F5B0E7E8A}" type="pres">
      <dgm:prSet presAssocID="{0AB1E5C0-8CCE-4932-BCC6-910E1B65A429}" presName="textNode" presStyleLbl="node1" presStyleIdx="0" presStyleCnt="3">
        <dgm:presLayoutVars>
          <dgm:bulletEnabled val="1"/>
        </dgm:presLayoutVars>
      </dgm:prSet>
      <dgm:spPr/>
    </dgm:pt>
    <dgm:pt modelId="{726633B2-C33D-4354-B30D-722220DE4C9D}" type="pres">
      <dgm:prSet presAssocID="{0BE500E9-C3A3-414B-AA3C-0BB3C352F219}" presName="sibTrans" presStyleCnt="0"/>
      <dgm:spPr/>
    </dgm:pt>
    <dgm:pt modelId="{850865A8-D8B2-4B5D-83EE-88D64D39DBC6}" type="pres">
      <dgm:prSet presAssocID="{C36A81FE-91B2-4277-9E65-CE44D26F84A0}" presName="textNode" presStyleLbl="node1" presStyleIdx="1" presStyleCnt="3">
        <dgm:presLayoutVars>
          <dgm:bulletEnabled val="1"/>
        </dgm:presLayoutVars>
      </dgm:prSet>
      <dgm:spPr/>
    </dgm:pt>
    <dgm:pt modelId="{D2B43D05-7607-44C9-84AA-16EC0284D03C}" type="pres">
      <dgm:prSet presAssocID="{6041855E-B808-4AF9-AA9C-BC572685D680}" presName="sibTrans" presStyleCnt="0"/>
      <dgm:spPr/>
    </dgm:pt>
    <dgm:pt modelId="{32121C9B-366D-481B-89BE-D59A145EFFB8}" type="pres">
      <dgm:prSet presAssocID="{24CBE6FF-FD31-4A94-A5CA-64EA1C513603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44A9021D-C6A1-410F-81F0-82E9503E817D}" srcId="{98635A0F-0682-412B-8646-6DAEFD40D768}" destId="{C36A81FE-91B2-4277-9E65-CE44D26F84A0}" srcOrd="1" destOrd="0" parTransId="{A7986CD7-781A-4B59-8561-C8B532C5F2EA}" sibTransId="{6041855E-B808-4AF9-AA9C-BC572685D680}"/>
    <dgm:cxn modelId="{B41B5E50-5A46-4BB1-ABE4-B298832998C1}" type="presOf" srcId="{C36A81FE-91B2-4277-9E65-CE44D26F84A0}" destId="{850865A8-D8B2-4B5D-83EE-88D64D39DBC6}" srcOrd="0" destOrd="0" presId="urn:microsoft.com/office/officeart/2005/8/layout/hProcess9"/>
    <dgm:cxn modelId="{0C67BE85-7659-4149-BCF2-6DD73D6131D9}" type="presOf" srcId="{24CBE6FF-FD31-4A94-A5CA-64EA1C513603}" destId="{32121C9B-366D-481B-89BE-D59A145EFFB8}" srcOrd="0" destOrd="0" presId="urn:microsoft.com/office/officeart/2005/8/layout/hProcess9"/>
    <dgm:cxn modelId="{E4C0DDAC-2359-477E-A922-C54A35AE33C7}" type="presOf" srcId="{98635A0F-0682-412B-8646-6DAEFD40D768}" destId="{F952A9A6-72C6-47C4-B891-EE758594F418}" srcOrd="0" destOrd="0" presId="urn:microsoft.com/office/officeart/2005/8/layout/hProcess9"/>
    <dgm:cxn modelId="{A158EEDC-FF40-4AB9-B92A-D158A91F57BD}" srcId="{98635A0F-0682-412B-8646-6DAEFD40D768}" destId="{0AB1E5C0-8CCE-4932-BCC6-910E1B65A429}" srcOrd="0" destOrd="0" parTransId="{B65CCF98-D264-41F3-A1C3-9A9EC84FFC7F}" sibTransId="{0BE500E9-C3A3-414B-AA3C-0BB3C352F219}"/>
    <dgm:cxn modelId="{6A836EE3-2F51-4911-9490-B4522ED4B443}" type="presOf" srcId="{0AB1E5C0-8CCE-4932-BCC6-910E1B65A429}" destId="{48FB61D4-BF11-4253-B19F-FC1F5B0E7E8A}" srcOrd="0" destOrd="0" presId="urn:microsoft.com/office/officeart/2005/8/layout/hProcess9"/>
    <dgm:cxn modelId="{20BAA2F1-D752-41F5-9BEA-ECEE6F101510}" srcId="{98635A0F-0682-412B-8646-6DAEFD40D768}" destId="{24CBE6FF-FD31-4A94-A5CA-64EA1C513603}" srcOrd="2" destOrd="0" parTransId="{34C9319C-1AC1-4BF5-B84D-3C3A6E3ABF91}" sibTransId="{37546D62-0197-4FEB-8017-3FED8144C291}"/>
    <dgm:cxn modelId="{69CF7ACA-8A3D-43D3-B5CF-AC5264E5CE26}" type="presParOf" srcId="{F952A9A6-72C6-47C4-B891-EE758594F418}" destId="{E33B0623-F4BC-4B1B-8EC7-DE1302B624BD}" srcOrd="0" destOrd="0" presId="urn:microsoft.com/office/officeart/2005/8/layout/hProcess9"/>
    <dgm:cxn modelId="{60791B30-0070-472C-A460-1638E5909A32}" type="presParOf" srcId="{F952A9A6-72C6-47C4-B891-EE758594F418}" destId="{0E3EC04C-B0F8-4F51-9F8B-103A7974F7B1}" srcOrd="1" destOrd="0" presId="urn:microsoft.com/office/officeart/2005/8/layout/hProcess9"/>
    <dgm:cxn modelId="{2F0ABD11-6303-43D3-A86F-1F86E7E992C0}" type="presParOf" srcId="{0E3EC04C-B0F8-4F51-9F8B-103A7974F7B1}" destId="{48FB61D4-BF11-4253-B19F-FC1F5B0E7E8A}" srcOrd="0" destOrd="0" presId="urn:microsoft.com/office/officeart/2005/8/layout/hProcess9"/>
    <dgm:cxn modelId="{34DE737F-B35B-40D2-9B79-C543A6C3A97A}" type="presParOf" srcId="{0E3EC04C-B0F8-4F51-9F8B-103A7974F7B1}" destId="{726633B2-C33D-4354-B30D-722220DE4C9D}" srcOrd="1" destOrd="0" presId="urn:microsoft.com/office/officeart/2005/8/layout/hProcess9"/>
    <dgm:cxn modelId="{DB84FC78-70AA-4A16-AD17-F19B72C26BE4}" type="presParOf" srcId="{0E3EC04C-B0F8-4F51-9F8B-103A7974F7B1}" destId="{850865A8-D8B2-4B5D-83EE-88D64D39DBC6}" srcOrd="2" destOrd="0" presId="urn:microsoft.com/office/officeart/2005/8/layout/hProcess9"/>
    <dgm:cxn modelId="{181907B0-4B81-4BC1-BBCE-81D050F4A797}" type="presParOf" srcId="{0E3EC04C-B0F8-4F51-9F8B-103A7974F7B1}" destId="{D2B43D05-7607-44C9-84AA-16EC0284D03C}" srcOrd="3" destOrd="0" presId="urn:microsoft.com/office/officeart/2005/8/layout/hProcess9"/>
    <dgm:cxn modelId="{92B59C10-4DB6-4371-9AAC-0116D874BC9E}" type="presParOf" srcId="{0E3EC04C-B0F8-4F51-9F8B-103A7974F7B1}" destId="{32121C9B-366D-481B-89BE-D59A145EFFB8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C477263-36F3-4CF5-B3D9-32BF0C5A30A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10B3487-96A8-4A87-A440-4B03865CFF7B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/>
            <a:t>Wood</a:t>
          </a:r>
        </a:p>
      </dgm:t>
    </dgm:pt>
    <dgm:pt modelId="{F717CDA3-8917-4D3F-AF4F-0F29E1CBB242}" type="parTrans" cxnId="{0D46655A-B5DA-4377-8B29-2197D97175DB}">
      <dgm:prSet/>
      <dgm:spPr/>
      <dgm:t>
        <a:bodyPr/>
        <a:lstStyle/>
        <a:p>
          <a:endParaRPr lang="en-US"/>
        </a:p>
      </dgm:t>
    </dgm:pt>
    <dgm:pt modelId="{64605FF9-1B98-497C-9930-EA04CDE0AB60}" type="sibTrans" cxnId="{0D46655A-B5DA-4377-8B29-2197D97175DB}">
      <dgm:prSet/>
      <dgm:spPr/>
      <dgm:t>
        <a:bodyPr/>
        <a:lstStyle/>
        <a:p>
          <a:endParaRPr lang="en-US"/>
        </a:p>
      </dgm:t>
    </dgm:pt>
    <dgm:pt modelId="{D4A2D521-410B-4EF5-940C-97CE76D2DD92}">
      <dgm:prSet phldrT="[Text]"/>
      <dgm:spPr/>
      <dgm:t>
        <a:bodyPr/>
        <a:lstStyle/>
        <a:p>
          <a:r>
            <a:rPr lang="en-US" b="1" dirty="0"/>
            <a:t>Pro</a:t>
          </a:r>
          <a:r>
            <a:rPr lang="en-US" dirty="0"/>
            <a:t> – Resistance to Weather, Pests, Mold, Fire, Reclaimed Materials, Prefabrication</a:t>
          </a:r>
        </a:p>
      </dgm:t>
    </dgm:pt>
    <dgm:pt modelId="{ECA74A03-A150-4BE5-8BC4-B347330868F8}" type="parTrans" cxnId="{A3DDCA8D-64A2-47A8-B041-B6329732109A}">
      <dgm:prSet/>
      <dgm:spPr/>
      <dgm:t>
        <a:bodyPr/>
        <a:lstStyle/>
        <a:p>
          <a:endParaRPr lang="en-US"/>
        </a:p>
      </dgm:t>
    </dgm:pt>
    <dgm:pt modelId="{2DCA942A-F4D8-4AF2-BD6B-D9E7C6064483}" type="sibTrans" cxnId="{A3DDCA8D-64A2-47A8-B041-B6329732109A}">
      <dgm:prSet/>
      <dgm:spPr/>
      <dgm:t>
        <a:bodyPr/>
        <a:lstStyle/>
        <a:p>
          <a:endParaRPr lang="en-US"/>
        </a:p>
      </dgm:t>
    </dgm:pt>
    <dgm:pt modelId="{5C749C31-360C-4767-AB7E-6B3511AA7A8C}">
      <dgm:prSet phldrT="[Text]"/>
      <dgm:spPr/>
      <dgm:t>
        <a:bodyPr/>
        <a:lstStyle/>
        <a:p>
          <a:r>
            <a:rPr lang="en-US" b="1" dirty="0"/>
            <a:t>Con</a:t>
          </a:r>
          <a:r>
            <a:rPr lang="en-US" dirty="0"/>
            <a:t> – Weight, Steel Reinforcement, Conduit Restrictions, Cost</a:t>
          </a:r>
        </a:p>
      </dgm:t>
    </dgm:pt>
    <dgm:pt modelId="{1E3922BE-45B7-46DE-9C0A-1D21C95609B3}" type="parTrans" cxnId="{6966295D-B706-4DC8-B245-11B62D42844D}">
      <dgm:prSet/>
      <dgm:spPr/>
      <dgm:t>
        <a:bodyPr/>
        <a:lstStyle/>
        <a:p>
          <a:endParaRPr lang="en-US"/>
        </a:p>
      </dgm:t>
    </dgm:pt>
    <dgm:pt modelId="{F67157BC-B807-4C0A-A5AF-068F5D37775F}" type="sibTrans" cxnId="{6966295D-B706-4DC8-B245-11B62D42844D}">
      <dgm:prSet/>
      <dgm:spPr/>
      <dgm:t>
        <a:bodyPr/>
        <a:lstStyle/>
        <a:p>
          <a:endParaRPr lang="en-US"/>
        </a:p>
      </dgm:t>
    </dgm:pt>
    <dgm:pt modelId="{C97F5183-0DEE-4A38-BD51-C9E888DA7394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dirty="0"/>
            <a:t>Steel</a:t>
          </a:r>
        </a:p>
      </dgm:t>
    </dgm:pt>
    <dgm:pt modelId="{5787B362-9C1F-474C-8626-5621D6F2BA04}" type="parTrans" cxnId="{CEBEF9C1-D566-4FC9-9DDD-2C99D4FFE01A}">
      <dgm:prSet/>
      <dgm:spPr/>
      <dgm:t>
        <a:bodyPr/>
        <a:lstStyle/>
        <a:p>
          <a:endParaRPr lang="en-US"/>
        </a:p>
      </dgm:t>
    </dgm:pt>
    <dgm:pt modelId="{23552DEB-4E20-4160-BE84-13378457B581}" type="sibTrans" cxnId="{CEBEF9C1-D566-4FC9-9DDD-2C99D4FFE01A}">
      <dgm:prSet/>
      <dgm:spPr/>
      <dgm:t>
        <a:bodyPr/>
        <a:lstStyle/>
        <a:p>
          <a:endParaRPr lang="en-US"/>
        </a:p>
      </dgm:t>
    </dgm:pt>
    <dgm:pt modelId="{52C874BF-EE5F-4472-BB9B-AAB6EE6F3324}">
      <dgm:prSet phldrT="[Text]"/>
      <dgm:spPr/>
      <dgm:t>
        <a:bodyPr/>
        <a:lstStyle/>
        <a:p>
          <a:r>
            <a:rPr lang="en-US" b="1" dirty="0"/>
            <a:t>Pro</a:t>
          </a:r>
          <a:r>
            <a:rPr lang="en-US" dirty="0"/>
            <a:t> – Durability, Strength, Quick Assembly, Sustainable</a:t>
          </a:r>
        </a:p>
      </dgm:t>
    </dgm:pt>
    <dgm:pt modelId="{4C36184B-D989-4C76-8BD8-B5810FCB0918}" type="parTrans" cxnId="{37C70F15-8249-41AD-9C71-F76A0D08E1CD}">
      <dgm:prSet/>
      <dgm:spPr/>
      <dgm:t>
        <a:bodyPr/>
        <a:lstStyle/>
        <a:p>
          <a:endParaRPr lang="en-US"/>
        </a:p>
      </dgm:t>
    </dgm:pt>
    <dgm:pt modelId="{7E339619-589E-487D-A790-21F8B3A823A8}" type="sibTrans" cxnId="{37C70F15-8249-41AD-9C71-F76A0D08E1CD}">
      <dgm:prSet/>
      <dgm:spPr/>
      <dgm:t>
        <a:bodyPr/>
        <a:lstStyle/>
        <a:p>
          <a:endParaRPr lang="en-US"/>
        </a:p>
      </dgm:t>
    </dgm:pt>
    <dgm:pt modelId="{E0FB6E80-423C-4929-9B47-73DF73738026}">
      <dgm:prSet phldrT="[Text]"/>
      <dgm:spPr/>
      <dgm:t>
        <a:bodyPr/>
        <a:lstStyle/>
        <a:p>
          <a:r>
            <a:rPr lang="en-US" b="1" dirty="0"/>
            <a:t>Con</a:t>
          </a:r>
          <a:r>
            <a:rPr lang="en-US" dirty="0"/>
            <a:t> – Rust, Material Availability, Conductor of Heat, Metal Fatigue</a:t>
          </a:r>
        </a:p>
      </dgm:t>
    </dgm:pt>
    <dgm:pt modelId="{1FE23836-5E13-4551-B3A5-B0E8D20CFB4B}" type="parTrans" cxnId="{3BAFDD0F-1209-49B2-B9E3-07A48472BC99}">
      <dgm:prSet/>
      <dgm:spPr/>
      <dgm:t>
        <a:bodyPr/>
        <a:lstStyle/>
        <a:p>
          <a:endParaRPr lang="en-US"/>
        </a:p>
      </dgm:t>
    </dgm:pt>
    <dgm:pt modelId="{02577911-3310-465C-AE3F-530A51FEA88F}" type="sibTrans" cxnId="{3BAFDD0F-1209-49B2-B9E3-07A48472BC99}">
      <dgm:prSet/>
      <dgm:spPr/>
      <dgm:t>
        <a:bodyPr/>
        <a:lstStyle/>
        <a:p>
          <a:endParaRPr lang="en-US"/>
        </a:p>
      </dgm:t>
    </dgm:pt>
    <dgm:pt modelId="{8891CBD7-BF7A-4A1B-9025-2BC4B0721476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Glazing (Glass)</a:t>
          </a:r>
        </a:p>
      </dgm:t>
    </dgm:pt>
    <dgm:pt modelId="{53773057-0166-4F43-8901-C955DF1C904F}" type="parTrans" cxnId="{AAAFFE6C-B3D4-4B67-B97C-C512B00EE8EB}">
      <dgm:prSet/>
      <dgm:spPr/>
      <dgm:t>
        <a:bodyPr/>
        <a:lstStyle/>
        <a:p>
          <a:endParaRPr lang="en-US"/>
        </a:p>
      </dgm:t>
    </dgm:pt>
    <dgm:pt modelId="{06F950C0-D05A-49C5-964C-5E0D09446E32}" type="sibTrans" cxnId="{AAAFFE6C-B3D4-4B67-B97C-C512B00EE8EB}">
      <dgm:prSet/>
      <dgm:spPr/>
      <dgm:t>
        <a:bodyPr/>
        <a:lstStyle/>
        <a:p>
          <a:endParaRPr lang="en-US"/>
        </a:p>
      </dgm:t>
    </dgm:pt>
    <dgm:pt modelId="{4DC292F0-A9D5-4DAD-945E-E2E381A62BDC}">
      <dgm:prSet phldrT="[Text]"/>
      <dgm:spPr/>
      <dgm:t>
        <a:bodyPr/>
        <a:lstStyle/>
        <a:p>
          <a:r>
            <a:rPr lang="en-US" b="1" dirty="0"/>
            <a:t>Pro</a:t>
          </a:r>
          <a:r>
            <a:rPr lang="en-US" dirty="0"/>
            <a:t> – Transparency, Aesthetic Appeal, Weather Resistance,  Sustainability</a:t>
          </a:r>
        </a:p>
      </dgm:t>
    </dgm:pt>
    <dgm:pt modelId="{D2DEBD5E-DB0B-4D3A-AA15-CA3DE6B0B5AB}" type="parTrans" cxnId="{EF84B394-8002-419B-A439-79374139E3A9}">
      <dgm:prSet/>
      <dgm:spPr/>
      <dgm:t>
        <a:bodyPr/>
        <a:lstStyle/>
        <a:p>
          <a:endParaRPr lang="en-US"/>
        </a:p>
      </dgm:t>
    </dgm:pt>
    <dgm:pt modelId="{42E9686B-32FB-43FD-897E-12753771C01B}" type="sibTrans" cxnId="{EF84B394-8002-419B-A439-79374139E3A9}">
      <dgm:prSet/>
      <dgm:spPr/>
      <dgm:t>
        <a:bodyPr/>
        <a:lstStyle/>
        <a:p>
          <a:endParaRPr lang="en-US"/>
        </a:p>
      </dgm:t>
    </dgm:pt>
    <dgm:pt modelId="{14B33025-145B-4894-9AF4-29C3D2684786}">
      <dgm:prSet phldrT="[Text]"/>
      <dgm:spPr/>
      <dgm:t>
        <a:bodyPr/>
        <a:lstStyle/>
        <a:p>
          <a:r>
            <a:rPr lang="en-US" b="1" dirty="0"/>
            <a:t>Con</a:t>
          </a:r>
          <a:r>
            <a:rPr lang="en-US" dirty="0"/>
            <a:t> – Cost, Brittleness,  Severe Weatherproofing, Glare, Heat Transparency, Maintenance   </a:t>
          </a:r>
        </a:p>
      </dgm:t>
    </dgm:pt>
    <dgm:pt modelId="{AA29F15E-CCE4-4471-AC4A-49C305CA6EEA}" type="parTrans" cxnId="{B628DC79-BF05-4181-B2EF-710BF4FDB827}">
      <dgm:prSet/>
      <dgm:spPr/>
      <dgm:t>
        <a:bodyPr/>
        <a:lstStyle/>
        <a:p>
          <a:endParaRPr lang="en-US"/>
        </a:p>
      </dgm:t>
    </dgm:pt>
    <dgm:pt modelId="{1E7AF751-DD8A-44BC-B1C6-5C33B58A1B03}" type="sibTrans" cxnId="{B628DC79-BF05-4181-B2EF-710BF4FDB827}">
      <dgm:prSet/>
      <dgm:spPr/>
      <dgm:t>
        <a:bodyPr/>
        <a:lstStyle/>
        <a:p>
          <a:endParaRPr lang="en-US"/>
        </a:p>
      </dgm:t>
    </dgm:pt>
    <dgm:pt modelId="{BC373DA0-5751-44BE-9BA4-F25FCB5FC217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/>
            <a:t>Masonry / Concrete</a:t>
          </a:r>
        </a:p>
      </dgm:t>
    </dgm:pt>
    <dgm:pt modelId="{8A75BFDB-CCEF-4157-89E0-A701F7CAC76C}" type="parTrans" cxnId="{4F6C5EE3-F746-45A4-B5DB-E093EE7785F0}">
      <dgm:prSet/>
      <dgm:spPr/>
      <dgm:t>
        <a:bodyPr/>
        <a:lstStyle/>
        <a:p>
          <a:endParaRPr lang="en-US"/>
        </a:p>
      </dgm:t>
    </dgm:pt>
    <dgm:pt modelId="{5FE70481-105D-4183-B4BB-1F57A2F0A750}" type="sibTrans" cxnId="{4F6C5EE3-F746-45A4-B5DB-E093EE7785F0}">
      <dgm:prSet/>
      <dgm:spPr/>
      <dgm:t>
        <a:bodyPr/>
        <a:lstStyle/>
        <a:p>
          <a:endParaRPr lang="en-US"/>
        </a:p>
      </dgm:t>
    </dgm:pt>
    <dgm:pt modelId="{1259B407-CA91-4976-9348-6D8CC433DD92}">
      <dgm:prSet phldrT="[Text]"/>
      <dgm:spPr/>
      <dgm:t>
        <a:bodyPr/>
        <a:lstStyle/>
        <a:p>
          <a:r>
            <a:rPr lang="en-US" b="1" dirty="0"/>
            <a:t>Con</a:t>
          </a:r>
          <a:r>
            <a:rPr lang="en-US" dirty="0"/>
            <a:t> – Stability, Pests, Fire</a:t>
          </a:r>
        </a:p>
      </dgm:t>
    </dgm:pt>
    <dgm:pt modelId="{67602238-BDC9-4F18-AB7B-804DD05CAE02}" type="parTrans" cxnId="{8FABA2B4-26E1-4838-8406-E81A432A8247}">
      <dgm:prSet/>
      <dgm:spPr/>
      <dgm:t>
        <a:bodyPr/>
        <a:lstStyle/>
        <a:p>
          <a:endParaRPr lang="en-US"/>
        </a:p>
      </dgm:t>
    </dgm:pt>
    <dgm:pt modelId="{2409E82E-28AC-45E5-9D34-881B8DC72F99}" type="sibTrans" cxnId="{8FABA2B4-26E1-4838-8406-E81A432A8247}">
      <dgm:prSet/>
      <dgm:spPr/>
      <dgm:t>
        <a:bodyPr/>
        <a:lstStyle/>
        <a:p>
          <a:endParaRPr lang="en-US"/>
        </a:p>
      </dgm:t>
    </dgm:pt>
    <dgm:pt modelId="{B5C63CC1-37DB-4230-B937-372B54F3732E}">
      <dgm:prSet phldrT="[Text]"/>
      <dgm:spPr/>
      <dgm:t>
        <a:bodyPr/>
        <a:lstStyle/>
        <a:p>
          <a:r>
            <a:rPr lang="en-US" b="1" dirty="0"/>
            <a:t>Pro</a:t>
          </a:r>
          <a:r>
            <a:rPr lang="en-US" dirty="0"/>
            <a:t> – Variation, Maintenance, Weight, Ease of Repair</a:t>
          </a:r>
        </a:p>
      </dgm:t>
    </dgm:pt>
    <dgm:pt modelId="{3EB6B90D-E4DB-4F08-A2D5-E335C3FA4E4C}" type="parTrans" cxnId="{C04873DA-1616-44BA-A4F1-ADB9CCF8190D}">
      <dgm:prSet/>
      <dgm:spPr/>
      <dgm:t>
        <a:bodyPr/>
        <a:lstStyle/>
        <a:p>
          <a:endParaRPr lang="en-US"/>
        </a:p>
      </dgm:t>
    </dgm:pt>
    <dgm:pt modelId="{F9B280D2-6C7B-46BE-975A-887197395EFA}" type="sibTrans" cxnId="{C04873DA-1616-44BA-A4F1-ADB9CCF8190D}">
      <dgm:prSet/>
      <dgm:spPr/>
      <dgm:t>
        <a:bodyPr/>
        <a:lstStyle/>
        <a:p>
          <a:endParaRPr lang="en-US"/>
        </a:p>
      </dgm:t>
    </dgm:pt>
    <dgm:pt modelId="{CDB66EFA-6351-4C82-BF40-C01276EDD3AD}" type="pres">
      <dgm:prSet presAssocID="{3C477263-36F3-4CF5-B3D9-32BF0C5A30A3}" presName="Name0" presStyleCnt="0">
        <dgm:presLayoutVars>
          <dgm:dir/>
          <dgm:animLvl val="lvl"/>
          <dgm:resizeHandles val="exact"/>
        </dgm:presLayoutVars>
      </dgm:prSet>
      <dgm:spPr/>
    </dgm:pt>
    <dgm:pt modelId="{7E0C457E-3AD4-4733-BACB-3DBE8A16E857}" type="pres">
      <dgm:prSet presAssocID="{B10B3487-96A8-4A87-A440-4B03865CFF7B}" presName="linNode" presStyleCnt="0"/>
      <dgm:spPr/>
    </dgm:pt>
    <dgm:pt modelId="{B6F963E2-11BE-4E73-84B1-58E30BFA2A59}" type="pres">
      <dgm:prSet presAssocID="{B10B3487-96A8-4A87-A440-4B03865CFF7B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EABB236F-4D34-4738-8C83-FAE855780152}" type="pres">
      <dgm:prSet presAssocID="{B10B3487-96A8-4A87-A440-4B03865CFF7B}" presName="descendantText" presStyleLbl="alignAccFollowNode1" presStyleIdx="0" presStyleCnt="4">
        <dgm:presLayoutVars>
          <dgm:bulletEnabled val="1"/>
        </dgm:presLayoutVars>
      </dgm:prSet>
      <dgm:spPr/>
    </dgm:pt>
    <dgm:pt modelId="{62BCFFAB-3AE4-4929-98EF-D84FC1230081}" type="pres">
      <dgm:prSet presAssocID="{64605FF9-1B98-497C-9930-EA04CDE0AB60}" presName="sp" presStyleCnt="0"/>
      <dgm:spPr/>
    </dgm:pt>
    <dgm:pt modelId="{300FEC48-99FA-4BA9-900E-7A341D93A937}" type="pres">
      <dgm:prSet presAssocID="{BC373DA0-5751-44BE-9BA4-F25FCB5FC217}" presName="linNode" presStyleCnt="0"/>
      <dgm:spPr/>
    </dgm:pt>
    <dgm:pt modelId="{5DAC079D-BC85-47A4-993E-BD6D286AC813}" type="pres">
      <dgm:prSet presAssocID="{BC373DA0-5751-44BE-9BA4-F25FCB5FC217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34585D69-9747-48FF-9C44-297E2D7BAA37}" type="pres">
      <dgm:prSet presAssocID="{BC373DA0-5751-44BE-9BA4-F25FCB5FC217}" presName="descendantText" presStyleLbl="alignAccFollowNode1" presStyleIdx="1" presStyleCnt="4">
        <dgm:presLayoutVars>
          <dgm:bulletEnabled val="1"/>
        </dgm:presLayoutVars>
      </dgm:prSet>
      <dgm:spPr/>
    </dgm:pt>
    <dgm:pt modelId="{1C452600-3F65-4504-95AE-EDA627D86592}" type="pres">
      <dgm:prSet presAssocID="{5FE70481-105D-4183-B4BB-1F57A2F0A750}" presName="sp" presStyleCnt="0"/>
      <dgm:spPr/>
    </dgm:pt>
    <dgm:pt modelId="{4DE613B3-0B69-495C-94C9-47AEF33A81B2}" type="pres">
      <dgm:prSet presAssocID="{C97F5183-0DEE-4A38-BD51-C9E888DA7394}" presName="linNode" presStyleCnt="0"/>
      <dgm:spPr/>
    </dgm:pt>
    <dgm:pt modelId="{0F3693FD-F316-4685-8A0A-07686BD369EA}" type="pres">
      <dgm:prSet presAssocID="{C97F5183-0DEE-4A38-BD51-C9E888DA7394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E8410449-D708-4662-84E1-FF375869FA40}" type="pres">
      <dgm:prSet presAssocID="{C97F5183-0DEE-4A38-BD51-C9E888DA7394}" presName="descendantText" presStyleLbl="alignAccFollowNode1" presStyleIdx="2" presStyleCnt="4">
        <dgm:presLayoutVars>
          <dgm:bulletEnabled val="1"/>
        </dgm:presLayoutVars>
      </dgm:prSet>
      <dgm:spPr/>
    </dgm:pt>
    <dgm:pt modelId="{B519BBE3-5D1C-43D5-A186-0A0B439E206A}" type="pres">
      <dgm:prSet presAssocID="{23552DEB-4E20-4160-BE84-13378457B581}" presName="sp" presStyleCnt="0"/>
      <dgm:spPr/>
    </dgm:pt>
    <dgm:pt modelId="{256FDF19-BA16-496F-B820-399BC0439917}" type="pres">
      <dgm:prSet presAssocID="{8891CBD7-BF7A-4A1B-9025-2BC4B0721476}" presName="linNode" presStyleCnt="0"/>
      <dgm:spPr/>
    </dgm:pt>
    <dgm:pt modelId="{1B40E5C5-BB59-4582-B763-0C5FAAE9683F}" type="pres">
      <dgm:prSet presAssocID="{8891CBD7-BF7A-4A1B-9025-2BC4B0721476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318E6826-5184-4D42-8090-6A4E48AC620B}" type="pres">
      <dgm:prSet presAssocID="{8891CBD7-BF7A-4A1B-9025-2BC4B0721476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FB83EF08-9391-4CF7-862C-443DB6288B72}" type="presOf" srcId="{3C477263-36F3-4CF5-B3D9-32BF0C5A30A3}" destId="{CDB66EFA-6351-4C82-BF40-C01276EDD3AD}" srcOrd="0" destOrd="0" presId="urn:microsoft.com/office/officeart/2005/8/layout/vList5"/>
    <dgm:cxn modelId="{2CB10D0B-EEAB-4DE5-B5CC-C3650B4FF222}" type="presOf" srcId="{8891CBD7-BF7A-4A1B-9025-2BC4B0721476}" destId="{1B40E5C5-BB59-4582-B763-0C5FAAE9683F}" srcOrd="0" destOrd="0" presId="urn:microsoft.com/office/officeart/2005/8/layout/vList5"/>
    <dgm:cxn modelId="{3BAFDD0F-1209-49B2-B9E3-07A48472BC99}" srcId="{C97F5183-0DEE-4A38-BD51-C9E888DA7394}" destId="{E0FB6E80-423C-4929-9B47-73DF73738026}" srcOrd="1" destOrd="0" parTransId="{1FE23836-5E13-4551-B3A5-B0E8D20CFB4B}" sibTransId="{02577911-3310-465C-AE3F-530A51FEA88F}"/>
    <dgm:cxn modelId="{37C70F15-8249-41AD-9C71-F76A0D08E1CD}" srcId="{C97F5183-0DEE-4A38-BD51-C9E888DA7394}" destId="{52C874BF-EE5F-4472-BB9B-AAB6EE6F3324}" srcOrd="0" destOrd="0" parTransId="{4C36184B-D989-4C76-8BD8-B5810FCB0918}" sibTransId="{7E339619-589E-487D-A790-21F8B3A823A8}"/>
    <dgm:cxn modelId="{57D2F025-25EC-4648-98E7-485692424B2A}" type="presOf" srcId="{14B33025-145B-4894-9AF4-29C3D2684786}" destId="{318E6826-5184-4D42-8090-6A4E48AC620B}" srcOrd="0" destOrd="1" presId="urn:microsoft.com/office/officeart/2005/8/layout/vList5"/>
    <dgm:cxn modelId="{2F2E0630-2F79-407C-90F6-6C00E9A1DC34}" type="presOf" srcId="{1259B407-CA91-4976-9348-6D8CC433DD92}" destId="{EABB236F-4D34-4738-8C83-FAE855780152}" srcOrd="0" destOrd="1" presId="urn:microsoft.com/office/officeart/2005/8/layout/vList5"/>
    <dgm:cxn modelId="{D7759237-B224-43FA-9424-D6177AF5ED93}" type="presOf" srcId="{5C749C31-360C-4767-AB7E-6B3511AA7A8C}" destId="{34585D69-9747-48FF-9C44-297E2D7BAA37}" srcOrd="0" destOrd="1" presId="urn:microsoft.com/office/officeart/2005/8/layout/vList5"/>
    <dgm:cxn modelId="{6966295D-B706-4DC8-B245-11B62D42844D}" srcId="{BC373DA0-5751-44BE-9BA4-F25FCB5FC217}" destId="{5C749C31-360C-4767-AB7E-6B3511AA7A8C}" srcOrd="1" destOrd="0" parTransId="{1E3922BE-45B7-46DE-9C0A-1D21C95609B3}" sibTransId="{F67157BC-B807-4C0A-A5AF-068F5D37775F}"/>
    <dgm:cxn modelId="{582DB762-50BD-46F5-8578-3C39FCD6838C}" type="presOf" srcId="{E0FB6E80-423C-4929-9B47-73DF73738026}" destId="{E8410449-D708-4662-84E1-FF375869FA40}" srcOrd="0" destOrd="1" presId="urn:microsoft.com/office/officeart/2005/8/layout/vList5"/>
    <dgm:cxn modelId="{AAAFFE6C-B3D4-4B67-B97C-C512B00EE8EB}" srcId="{3C477263-36F3-4CF5-B3D9-32BF0C5A30A3}" destId="{8891CBD7-BF7A-4A1B-9025-2BC4B0721476}" srcOrd="3" destOrd="0" parTransId="{53773057-0166-4F43-8901-C955DF1C904F}" sibTransId="{06F950C0-D05A-49C5-964C-5E0D09446E32}"/>
    <dgm:cxn modelId="{84CBFE74-ACCA-4467-B08F-C20FD3149298}" type="presOf" srcId="{52C874BF-EE5F-4472-BB9B-AAB6EE6F3324}" destId="{E8410449-D708-4662-84E1-FF375869FA40}" srcOrd="0" destOrd="0" presId="urn:microsoft.com/office/officeart/2005/8/layout/vList5"/>
    <dgm:cxn modelId="{7369B476-92FA-4A0E-8D93-0FC24D820D71}" type="presOf" srcId="{B10B3487-96A8-4A87-A440-4B03865CFF7B}" destId="{B6F963E2-11BE-4E73-84B1-58E30BFA2A59}" srcOrd="0" destOrd="0" presId="urn:microsoft.com/office/officeart/2005/8/layout/vList5"/>
    <dgm:cxn modelId="{B628DC79-BF05-4181-B2EF-710BF4FDB827}" srcId="{8891CBD7-BF7A-4A1B-9025-2BC4B0721476}" destId="{14B33025-145B-4894-9AF4-29C3D2684786}" srcOrd="1" destOrd="0" parTransId="{AA29F15E-CCE4-4471-AC4A-49C305CA6EEA}" sibTransId="{1E7AF751-DD8A-44BC-B1C6-5C33B58A1B03}"/>
    <dgm:cxn modelId="{0D46655A-B5DA-4377-8B29-2197D97175DB}" srcId="{3C477263-36F3-4CF5-B3D9-32BF0C5A30A3}" destId="{B10B3487-96A8-4A87-A440-4B03865CFF7B}" srcOrd="0" destOrd="0" parTransId="{F717CDA3-8917-4D3F-AF4F-0F29E1CBB242}" sibTransId="{64605FF9-1B98-497C-9930-EA04CDE0AB60}"/>
    <dgm:cxn modelId="{A3DDCA8D-64A2-47A8-B041-B6329732109A}" srcId="{BC373DA0-5751-44BE-9BA4-F25FCB5FC217}" destId="{D4A2D521-410B-4EF5-940C-97CE76D2DD92}" srcOrd="0" destOrd="0" parTransId="{ECA74A03-A150-4BE5-8BC4-B347330868F8}" sibTransId="{2DCA942A-F4D8-4AF2-BD6B-D9E7C6064483}"/>
    <dgm:cxn modelId="{EF84B394-8002-419B-A439-79374139E3A9}" srcId="{8891CBD7-BF7A-4A1B-9025-2BC4B0721476}" destId="{4DC292F0-A9D5-4DAD-945E-E2E381A62BDC}" srcOrd="0" destOrd="0" parTransId="{D2DEBD5E-DB0B-4D3A-AA15-CA3DE6B0B5AB}" sibTransId="{42E9686B-32FB-43FD-897E-12753771C01B}"/>
    <dgm:cxn modelId="{02A4619D-3C94-463E-940B-47DE7DE3C0C1}" type="presOf" srcId="{4DC292F0-A9D5-4DAD-945E-E2E381A62BDC}" destId="{318E6826-5184-4D42-8090-6A4E48AC620B}" srcOrd="0" destOrd="0" presId="urn:microsoft.com/office/officeart/2005/8/layout/vList5"/>
    <dgm:cxn modelId="{8FABA2B4-26E1-4838-8406-E81A432A8247}" srcId="{B10B3487-96A8-4A87-A440-4B03865CFF7B}" destId="{1259B407-CA91-4976-9348-6D8CC433DD92}" srcOrd="1" destOrd="0" parTransId="{67602238-BDC9-4F18-AB7B-804DD05CAE02}" sibTransId="{2409E82E-28AC-45E5-9D34-881B8DC72F99}"/>
    <dgm:cxn modelId="{E5E8E3B5-065B-4901-8677-1A895A6B1B7C}" type="presOf" srcId="{D4A2D521-410B-4EF5-940C-97CE76D2DD92}" destId="{34585D69-9747-48FF-9C44-297E2D7BAA37}" srcOrd="0" destOrd="0" presId="urn:microsoft.com/office/officeart/2005/8/layout/vList5"/>
    <dgm:cxn modelId="{01BA79B8-F1F4-409E-B176-398EFBED59F6}" type="presOf" srcId="{BC373DA0-5751-44BE-9BA4-F25FCB5FC217}" destId="{5DAC079D-BC85-47A4-993E-BD6D286AC813}" srcOrd="0" destOrd="0" presId="urn:microsoft.com/office/officeart/2005/8/layout/vList5"/>
    <dgm:cxn modelId="{EE45F4BF-5ADC-4C0C-8AA4-88D6D5B13905}" type="presOf" srcId="{C97F5183-0DEE-4A38-BD51-C9E888DA7394}" destId="{0F3693FD-F316-4685-8A0A-07686BD369EA}" srcOrd="0" destOrd="0" presId="urn:microsoft.com/office/officeart/2005/8/layout/vList5"/>
    <dgm:cxn modelId="{CEBEF9C1-D566-4FC9-9DDD-2C99D4FFE01A}" srcId="{3C477263-36F3-4CF5-B3D9-32BF0C5A30A3}" destId="{C97F5183-0DEE-4A38-BD51-C9E888DA7394}" srcOrd="2" destOrd="0" parTransId="{5787B362-9C1F-474C-8626-5621D6F2BA04}" sibTransId="{23552DEB-4E20-4160-BE84-13378457B581}"/>
    <dgm:cxn modelId="{C04873DA-1616-44BA-A4F1-ADB9CCF8190D}" srcId="{B10B3487-96A8-4A87-A440-4B03865CFF7B}" destId="{B5C63CC1-37DB-4230-B937-372B54F3732E}" srcOrd="0" destOrd="0" parTransId="{3EB6B90D-E4DB-4F08-A2D5-E335C3FA4E4C}" sibTransId="{F9B280D2-6C7B-46BE-975A-887197395EFA}"/>
    <dgm:cxn modelId="{4F6C5EE3-F746-45A4-B5DB-E093EE7785F0}" srcId="{3C477263-36F3-4CF5-B3D9-32BF0C5A30A3}" destId="{BC373DA0-5751-44BE-9BA4-F25FCB5FC217}" srcOrd="1" destOrd="0" parTransId="{8A75BFDB-CCEF-4157-89E0-A701F7CAC76C}" sibTransId="{5FE70481-105D-4183-B4BB-1F57A2F0A750}"/>
    <dgm:cxn modelId="{EEDA3EEF-6CEA-4C9C-829F-6A4C02940BC8}" type="presOf" srcId="{B5C63CC1-37DB-4230-B937-372B54F3732E}" destId="{EABB236F-4D34-4738-8C83-FAE855780152}" srcOrd="0" destOrd="0" presId="urn:microsoft.com/office/officeart/2005/8/layout/vList5"/>
    <dgm:cxn modelId="{04B53AD7-9D53-4558-87E8-56239DD6ACD9}" type="presParOf" srcId="{CDB66EFA-6351-4C82-BF40-C01276EDD3AD}" destId="{7E0C457E-3AD4-4733-BACB-3DBE8A16E857}" srcOrd="0" destOrd="0" presId="urn:microsoft.com/office/officeart/2005/8/layout/vList5"/>
    <dgm:cxn modelId="{A0908984-19DF-41B7-BD9C-E4E9B0A115C0}" type="presParOf" srcId="{7E0C457E-3AD4-4733-BACB-3DBE8A16E857}" destId="{B6F963E2-11BE-4E73-84B1-58E30BFA2A59}" srcOrd="0" destOrd="0" presId="urn:microsoft.com/office/officeart/2005/8/layout/vList5"/>
    <dgm:cxn modelId="{E4C7CE8F-4352-4000-B136-A93462B0FE25}" type="presParOf" srcId="{7E0C457E-3AD4-4733-BACB-3DBE8A16E857}" destId="{EABB236F-4D34-4738-8C83-FAE855780152}" srcOrd="1" destOrd="0" presId="urn:microsoft.com/office/officeart/2005/8/layout/vList5"/>
    <dgm:cxn modelId="{65D0A757-8D27-4469-82E6-93AAFBAAA38B}" type="presParOf" srcId="{CDB66EFA-6351-4C82-BF40-C01276EDD3AD}" destId="{62BCFFAB-3AE4-4929-98EF-D84FC1230081}" srcOrd="1" destOrd="0" presId="urn:microsoft.com/office/officeart/2005/8/layout/vList5"/>
    <dgm:cxn modelId="{8CC02F0F-84AB-40AD-8607-737AAA42FDFE}" type="presParOf" srcId="{CDB66EFA-6351-4C82-BF40-C01276EDD3AD}" destId="{300FEC48-99FA-4BA9-900E-7A341D93A937}" srcOrd="2" destOrd="0" presId="urn:microsoft.com/office/officeart/2005/8/layout/vList5"/>
    <dgm:cxn modelId="{574E4BE7-EED6-47C5-A1DA-111ABFA30B2C}" type="presParOf" srcId="{300FEC48-99FA-4BA9-900E-7A341D93A937}" destId="{5DAC079D-BC85-47A4-993E-BD6D286AC813}" srcOrd="0" destOrd="0" presId="urn:microsoft.com/office/officeart/2005/8/layout/vList5"/>
    <dgm:cxn modelId="{06A409C4-A733-4FBB-B58E-0DCE2CEAA7EE}" type="presParOf" srcId="{300FEC48-99FA-4BA9-900E-7A341D93A937}" destId="{34585D69-9747-48FF-9C44-297E2D7BAA37}" srcOrd="1" destOrd="0" presId="urn:microsoft.com/office/officeart/2005/8/layout/vList5"/>
    <dgm:cxn modelId="{DA3942BC-2934-400B-A471-82171F041D8C}" type="presParOf" srcId="{CDB66EFA-6351-4C82-BF40-C01276EDD3AD}" destId="{1C452600-3F65-4504-95AE-EDA627D86592}" srcOrd="3" destOrd="0" presId="urn:microsoft.com/office/officeart/2005/8/layout/vList5"/>
    <dgm:cxn modelId="{B29F99EF-191D-45F2-9305-C570887DBBF3}" type="presParOf" srcId="{CDB66EFA-6351-4C82-BF40-C01276EDD3AD}" destId="{4DE613B3-0B69-495C-94C9-47AEF33A81B2}" srcOrd="4" destOrd="0" presId="urn:microsoft.com/office/officeart/2005/8/layout/vList5"/>
    <dgm:cxn modelId="{B3CED35C-0C71-46BC-83E4-3E337649118B}" type="presParOf" srcId="{4DE613B3-0B69-495C-94C9-47AEF33A81B2}" destId="{0F3693FD-F316-4685-8A0A-07686BD369EA}" srcOrd="0" destOrd="0" presId="urn:microsoft.com/office/officeart/2005/8/layout/vList5"/>
    <dgm:cxn modelId="{BF5F239A-8D61-4C93-B531-F126820AB85D}" type="presParOf" srcId="{4DE613B3-0B69-495C-94C9-47AEF33A81B2}" destId="{E8410449-D708-4662-84E1-FF375869FA40}" srcOrd="1" destOrd="0" presId="urn:microsoft.com/office/officeart/2005/8/layout/vList5"/>
    <dgm:cxn modelId="{0B97BB87-FE59-4C6B-BC51-8F1D74B4609B}" type="presParOf" srcId="{CDB66EFA-6351-4C82-BF40-C01276EDD3AD}" destId="{B519BBE3-5D1C-43D5-A186-0A0B439E206A}" srcOrd="5" destOrd="0" presId="urn:microsoft.com/office/officeart/2005/8/layout/vList5"/>
    <dgm:cxn modelId="{677F3471-0E5D-407A-9B15-800C2D571C16}" type="presParOf" srcId="{CDB66EFA-6351-4C82-BF40-C01276EDD3AD}" destId="{256FDF19-BA16-496F-B820-399BC0439917}" srcOrd="6" destOrd="0" presId="urn:microsoft.com/office/officeart/2005/8/layout/vList5"/>
    <dgm:cxn modelId="{A750C69F-8691-49BE-A947-400F8C629759}" type="presParOf" srcId="{256FDF19-BA16-496F-B820-399BC0439917}" destId="{1B40E5C5-BB59-4582-B763-0C5FAAE9683F}" srcOrd="0" destOrd="0" presId="urn:microsoft.com/office/officeart/2005/8/layout/vList5"/>
    <dgm:cxn modelId="{AB5205EC-47F7-4375-8790-AEF5BD88B746}" type="presParOf" srcId="{256FDF19-BA16-496F-B820-399BC0439917}" destId="{318E6826-5184-4D42-8090-6A4E48AC620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8635A0F-0682-412B-8646-6DAEFD40D768}" type="doc">
      <dgm:prSet loTypeId="urn:microsoft.com/office/officeart/2005/8/layout/hProcess9" loCatId="process" qsTypeId="urn:microsoft.com/office/officeart/2005/8/quickstyle/simple2" qsCatId="simple" csTypeId="urn:microsoft.com/office/officeart/2005/8/colors/accent3_2" csCatId="accent3" phldr="1"/>
      <dgm:spPr/>
    </dgm:pt>
    <dgm:pt modelId="{0AB1E5C0-8CCE-4932-BCC6-910E1B65A429}">
      <dgm:prSet phldrT="[Text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Use</a:t>
          </a:r>
        </a:p>
      </dgm:t>
    </dgm:pt>
    <dgm:pt modelId="{B65CCF98-D264-41F3-A1C3-9A9EC84FFC7F}" type="parTrans" cxnId="{A158EEDC-FF40-4AB9-B92A-D158A91F57BD}">
      <dgm:prSet/>
      <dgm:spPr/>
      <dgm:t>
        <a:bodyPr/>
        <a:lstStyle/>
        <a:p>
          <a:endParaRPr lang="en-US"/>
        </a:p>
      </dgm:t>
    </dgm:pt>
    <dgm:pt modelId="{0BE500E9-C3A3-414B-AA3C-0BB3C352F219}" type="sibTrans" cxnId="{A158EEDC-FF40-4AB9-B92A-D158A91F57BD}">
      <dgm:prSet/>
      <dgm:spPr/>
      <dgm:t>
        <a:bodyPr/>
        <a:lstStyle/>
        <a:p>
          <a:endParaRPr lang="en-US"/>
        </a:p>
      </dgm:t>
    </dgm:pt>
    <dgm:pt modelId="{C36A81FE-91B2-4277-9E65-CE44D26F84A0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Existing Conditions</a:t>
          </a:r>
        </a:p>
      </dgm:t>
    </dgm:pt>
    <dgm:pt modelId="{A7986CD7-781A-4B59-8561-C8B532C5F2EA}" type="parTrans" cxnId="{44A9021D-C6A1-410F-81F0-82E9503E817D}">
      <dgm:prSet/>
      <dgm:spPr/>
      <dgm:t>
        <a:bodyPr/>
        <a:lstStyle/>
        <a:p>
          <a:endParaRPr lang="en-US"/>
        </a:p>
      </dgm:t>
    </dgm:pt>
    <dgm:pt modelId="{6041855E-B808-4AF9-AA9C-BC572685D680}" type="sibTrans" cxnId="{44A9021D-C6A1-410F-81F0-82E9503E817D}">
      <dgm:prSet/>
      <dgm:spPr/>
      <dgm:t>
        <a:bodyPr/>
        <a:lstStyle/>
        <a:p>
          <a:endParaRPr lang="en-US"/>
        </a:p>
      </dgm:t>
    </dgm:pt>
    <dgm:pt modelId="{24CBE6FF-FD31-4A94-A5CA-64EA1C513603}">
      <dgm:prSet phldrT="[Text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Future Plans</a:t>
          </a:r>
        </a:p>
      </dgm:t>
    </dgm:pt>
    <dgm:pt modelId="{34C9319C-1AC1-4BF5-B84D-3C3A6E3ABF91}" type="parTrans" cxnId="{20BAA2F1-D752-41F5-9BEA-ECEE6F101510}">
      <dgm:prSet/>
      <dgm:spPr/>
      <dgm:t>
        <a:bodyPr/>
        <a:lstStyle/>
        <a:p>
          <a:endParaRPr lang="en-US"/>
        </a:p>
      </dgm:t>
    </dgm:pt>
    <dgm:pt modelId="{37546D62-0197-4FEB-8017-3FED8144C291}" type="sibTrans" cxnId="{20BAA2F1-D752-41F5-9BEA-ECEE6F101510}">
      <dgm:prSet/>
      <dgm:spPr/>
      <dgm:t>
        <a:bodyPr/>
        <a:lstStyle/>
        <a:p>
          <a:endParaRPr lang="en-US"/>
        </a:p>
      </dgm:t>
    </dgm:pt>
    <dgm:pt modelId="{F952A9A6-72C6-47C4-B891-EE758594F418}" type="pres">
      <dgm:prSet presAssocID="{98635A0F-0682-412B-8646-6DAEFD40D768}" presName="CompostProcess" presStyleCnt="0">
        <dgm:presLayoutVars>
          <dgm:dir/>
          <dgm:resizeHandles val="exact"/>
        </dgm:presLayoutVars>
      </dgm:prSet>
      <dgm:spPr/>
    </dgm:pt>
    <dgm:pt modelId="{E33B0623-F4BC-4B1B-8EC7-DE1302B624BD}" type="pres">
      <dgm:prSet presAssocID="{98635A0F-0682-412B-8646-6DAEFD40D768}" presName="arrow" presStyleLbl="bgShp" presStyleIdx="0" presStyleCnt="1"/>
      <dgm:spPr/>
    </dgm:pt>
    <dgm:pt modelId="{0E3EC04C-B0F8-4F51-9F8B-103A7974F7B1}" type="pres">
      <dgm:prSet presAssocID="{98635A0F-0682-412B-8646-6DAEFD40D768}" presName="linearProcess" presStyleCnt="0"/>
      <dgm:spPr/>
    </dgm:pt>
    <dgm:pt modelId="{48FB61D4-BF11-4253-B19F-FC1F5B0E7E8A}" type="pres">
      <dgm:prSet presAssocID="{0AB1E5C0-8CCE-4932-BCC6-910E1B65A429}" presName="textNode" presStyleLbl="node1" presStyleIdx="0" presStyleCnt="3">
        <dgm:presLayoutVars>
          <dgm:bulletEnabled val="1"/>
        </dgm:presLayoutVars>
      </dgm:prSet>
      <dgm:spPr/>
    </dgm:pt>
    <dgm:pt modelId="{726633B2-C33D-4354-B30D-722220DE4C9D}" type="pres">
      <dgm:prSet presAssocID="{0BE500E9-C3A3-414B-AA3C-0BB3C352F219}" presName="sibTrans" presStyleCnt="0"/>
      <dgm:spPr/>
    </dgm:pt>
    <dgm:pt modelId="{850865A8-D8B2-4B5D-83EE-88D64D39DBC6}" type="pres">
      <dgm:prSet presAssocID="{C36A81FE-91B2-4277-9E65-CE44D26F84A0}" presName="textNode" presStyleLbl="node1" presStyleIdx="1" presStyleCnt="3">
        <dgm:presLayoutVars>
          <dgm:bulletEnabled val="1"/>
        </dgm:presLayoutVars>
      </dgm:prSet>
      <dgm:spPr/>
    </dgm:pt>
    <dgm:pt modelId="{D2B43D05-7607-44C9-84AA-16EC0284D03C}" type="pres">
      <dgm:prSet presAssocID="{6041855E-B808-4AF9-AA9C-BC572685D680}" presName="sibTrans" presStyleCnt="0"/>
      <dgm:spPr/>
    </dgm:pt>
    <dgm:pt modelId="{32121C9B-366D-481B-89BE-D59A145EFFB8}" type="pres">
      <dgm:prSet presAssocID="{24CBE6FF-FD31-4A94-A5CA-64EA1C513603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44A9021D-C6A1-410F-81F0-82E9503E817D}" srcId="{98635A0F-0682-412B-8646-6DAEFD40D768}" destId="{C36A81FE-91B2-4277-9E65-CE44D26F84A0}" srcOrd="1" destOrd="0" parTransId="{A7986CD7-781A-4B59-8561-C8B532C5F2EA}" sibTransId="{6041855E-B808-4AF9-AA9C-BC572685D680}"/>
    <dgm:cxn modelId="{B41B5E50-5A46-4BB1-ABE4-B298832998C1}" type="presOf" srcId="{C36A81FE-91B2-4277-9E65-CE44D26F84A0}" destId="{850865A8-D8B2-4B5D-83EE-88D64D39DBC6}" srcOrd="0" destOrd="0" presId="urn:microsoft.com/office/officeart/2005/8/layout/hProcess9"/>
    <dgm:cxn modelId="{0C67BE85-7659-4149-BCF2-6DD73D6131D9}" type="presOf" srcId="{24CBE6FF-FD31-4A94-A5CA-64EA1C513603}" destId="{32121C9B-366D-481B-89BE-D59A145EFFB8}" srcOrd="0" destOrd="0" presId="urn:microsoft.com/office/officeart/2005/8/layout/hProcess9"/>
    <dgm:cxn modelId="{E4C0DDAC-2359-477E-A922-C54A35AE33C7}" type="presOf" srcId="{98635A0F-0682-412B-8646-6DAEFD40D768}" destId="{F952A9A6-72C6-47C4-B891-EE758594F418}" srcOrd="0" destOrd="0" presId="urn:microsoft.com/office/officeart/2005/8/layout/hProcess9"/>
    <dgm:cxn modelId="{A158EEDC-FF40-4AB9-B92A-D158A91F57BD}" srcId="{98635A0F-0682-412B-8646-6DAEFD40D768}" destId="{0AB1E5C0-8CCE-4932-BCC6-910E1B65A429}" srcOrd="0" destOrd="0" parTransId="{B65CCF98-D264-41F3-A1C3-9A9EC84FFC7F}" sibTransId="{0BE500E9-C3A3-414B-AA3C-0BB3C352F219}"/>
    <dgm:cxn modelId="{6A836EE3-2F51-4911-9490-B4522ED4B443}" type="presOf" srcId="{0AB1E5C0-8CCE-4932-BCC6-910E1B65A429}" destId="{48FB61D4-BF11-4253-B19F-FC1F5B0E7E8A}" srcOrd="0" destOrd="0" presId="urn:microsoft.com/office/officeart/2005/8/layout/hProcess9"/>
    <dgm:cxn modelId="{20BAA2F1-D752-41F5-9BEA-ECEE6F101510}" srcId="{98635A0F-0682-412B-8646-6DAEFD40D768}" destId="{24CBE6FF-FD31-4A94-A5CA-64EA1C513603}" srcOrd="2" destOrd="0" parTransId="{34C9319C-1AC1-4BF5-B84D-3C3A6E3ABF91}" sibTransId="{37546D62-0197-4FEB-8017-3FED8144C291}"/>
    <dgm:cxn modelId="{69CF7ACA-8A3D-43D3-B5CF-AC5264E5CE26}" type="presParOf" srcId="{F952A9A6-72C6-47C4-B891-EE758594F418}" destId="{E33B0623-F4BC-4B1B-8EC7-DE1302B624BD}" srcOrd="0" destOrd="0" presId="urn:microsoft.com/office/officeart/2005/8/layout/hProcess9"/>
    <dgm:cxn modelId="{60791B30-0070-472C-A460-1638E5909A32}" type="presParOf" srcId="{F952A9A6-72C6-47C4-B891-EE758594F418}" destId="{0E3EC04C-B0F8-4F51-9F8B-103A7974F7B1}" srcOrd="1" destOrd="0" presId="urn:microsoft.com/office/officeart/2005/8/layout/hProcess9"/>
    <dgm:cxn modelId="{2F0ABD11-6303-43D3-A86F-1F86E7E992C0}" type="presParOf" srcId="{0E3EC04C-B0F8-4F51-9F8B-103A7974F7B1}" destId="{48FB61D4-BF11-4253-B19F-FC1F5B0E7E8A}" srcOrd="0" destOrd="0" presId="urn:microsoft.com/office/officeart/2005/8/layout/hProcess9"/>
    <dgm:cxn modelId="{34DE737F-B35B-40D2-9B79-C543A6C3A97A}" type="presParOf" srcId="{0E3EC04C-B0F8-4F51-9F8B-103A7974F7B1}" destId="{726633B2-C33D-4354-B30D-722220DE4C9D}" srcOrd="1" destOrd="0" presId="urn:microsoft.com/office/officeart/2005/8/layout/hProcess9"/>
    <dgm:cxn modelId="{DB84FC78-70AA-4A16-AD17-F19B72C26BE4}" type="presParOf" srcId="{0E3EC04C-B0F8-4F51-9F8B-103A7974F7B1}" destId="{850865A8-D8B2-4B5D-83EE-88D64D39DBC6}" srcOrd="2" destOrd="0" presId="urn:microsoft.com/office/officeart/2005/8/layout/hProcess9"/>
    <dgm:cxn modelId="{181907B0-4B81-4BC1-BBCE-81D050F4A797}" type="presParOf" srcId="{0E3EC04C-B0F8-4F51-9F8B-103A7974F7B1}" destId="{D2B43D05-7607-44C9-84AA-16EC0284D03C}" srcOrd="3" destOrd="0" presId="urn:microsoft.com/office/officeart/2005/8/layout/hProcess9"/>
    <dgm:cxn modelId="{92B59C10-4DB6-4371-9AAC-0116D874BC9E}" type="presParOf" srcId="{0E3EC04C-B0F8-4F51-9F8B-103A7974F7B1}" destId="{32121C9B-366D-481B-89BE-D59A145EFFB8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5B1F713-FB1A-4F4C-BE00-4A1AB84529F6}" type="doc">
      <dgm:prSet loTypeId="urn:microsoft.com/office/officeart/2005/8/layout/vList4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62746D0-F5BC-48A6-9EFA-BBA1A8F1343C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Wood</a:t>
          </a:r>
        </a:p>
      </dgm:t>
    </dgm:pt>
    <dgm:pt modelId="{3ED2035E-A6C2-47B7-ABD7-14AAEFFB6F66}" type="parTrans" cxnId="{74F4FF89-F0C9-4B6F-9E8E-7780C4FCF218}">
      <dgm:prSet/>
      <dgm:spPr/>
      <dgm:t>
        <a:bodyPr/>
        <a:lstStyle/>
        <a:p>
          <a:endParaRPr lang="en-US"/>
        </a:p>
      </dgm:t>
    </dgm:pt>
    <dgm:pt modelId="{E5A9729F-9432-43FD-894F-E3115E0CE637}" type="sibTrans" cxnId="{74F4FF89-F0C9-4B6F-9E8E-7780C4FCF218}">
      <dgm:prSet/>
      <dgm:spPr/>
      <dgm:t>
        <a:bodyPr/>
        <a:lstStyle/>
        <a:p>
          <a:endParaRPr lang="en-US"/>
        </a:p>
      </dgm:t>
    </dgm:pt>
    <dgm:pt modelId="{1360CF09-DD17-4C10-A672-A4385EA35147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Used as Internal Framing </a:t>
          </a:r>
        </a:p>
      </dgm:t>
    </dgm:pt>
    <dgm:pt modelId="{C14E0750-AF6F-433B-8F36-5A64AF9BF32B}" type="parTrans" cxnId="{BA192C87-9058-493D-A85C-EAADEB3E7DC0}">
      <dgm:prSet/>
      <dgm:spPr/>
      <dgm:t>
        <a:bodyPr/>
        <a:lstStyle/>
        <a:p>
          <a:endParaRPr lang="en-US"/>
        </a:p>
      </dgm:t>
    </dgm:pt>
    <dgm:pt modelId="{067912BA-8635-454F-AC70-8D502582C40B}" type="sibTrans" cxnId="{BA192C87-9058-493D-A85C-EAADEB3E7DC0}">
      <dgm:prSet/>
      <dgm:spPr/>
      <dgm:t>
        <a:bodyPr/>
        <a:lstStyle/>
        <a:p>
          <a:endParaRPr lang="en-US"/>
        </a:p>
      </dgm:t>
    </dgm:pt>
    <dgm:pt modelId="{FD7860D5-1C00-4FF5-99C8-835E7C556D91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Can Be Used in External Applications</a:t>
          </a:r>
        </a:p>
      </dgm:t>
    </dgm:pt>
    <dgm:pt modelId="{9EFFD484-A0BE-4A7E-B627-943E38BE2362}" type="parTrans" cxnId="{122651BE-ABE0-4B3D-A293-EBCC6091AD34}">
      <dgm:prSet/>
      <dgm:spPr/>
      <dgm:t>
        <a:bodyPr/>
        <a:lstStyle/>
        <a:p>
          <a:endParaRPr lang="en-US"/>
        </a:p>
      </dgm:t>
    </dgm:pt>
    <dgm:pt modelId="{7D6C4B42-6101-4A37-8469-D83CDF590677}" type="sibTrans" cxnId="{122651BE-ABE0-4B3D-A293-EBCC6091AD34}">
      <dgm:prSet/>
      <dgm:spPr/>
      <dgm:t>
        <a:bodyPr/>
        <a:lstStyle/>
        <a:p>
          <a:endParaRPr lang="en-US"/>
        </a:p>
      </dgm:t>
    </dgm:pt>
    <dgm:pt modelId="{664F536D-6ADD-421D-A363-9FA99C0612F1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Steel/Metal</a:t>
          </a:r>
        </a:p>
      </dgm:t>
    </dgm:pt>
    <dgm:pt modelId="{1B8ABFCA-F6E3-476D-B9BB-E513E2072496}" type="parTrans" cxnId="{D5A170BE-99D7-42E6-A3CE-6709D75A8B53}">
      <dgm:prSet/>
      <dgm:spPr/>
      <dgm:t>
        <a:bodyPr/>
        <a:lstStyle/>
        <a:p>
          <a:endParaRPr lang="en-US"/>
        </a:p>
      </dgm:t>
    </dgm:pt>
    <dgm:pt modelId="{509AC4E5-7625-4DB8-A804-1764842EAE8C}" type="sibTrans" cxnId="{D5A170BE-99D7-42E6-A3CE-6709D75A8B53}">
      <dgm:prSet/>
      <dgm:spPr/>
      <dgm:t>
        <a:bodyPr/>
        <a:lstStyle/>
        <a:p>
          <a:endParaRPr lang="en-US"/>
        </a:p>
      </dgm:t>
    </dgm:pt>
    <dgm:pt modelId="{61FA2FBB-64CF-42E7-AF0B-9870D20F7D3E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Used as Internal Framing or Supporting Structure</a:t>
          </a:r>
        </a:p>
      </dgm:t>
    </dgm:pt>
    <dgm:pt modelId="{D43AB8EE-07B1-4CC8-8E58-1D5DD13306DC}" type="parTrans" cxnId="{53D1EFCE-8646-4824-A983-29D02D261E59}">
      <dgm:prSet/>
      <dgm:spPr/>
      <dgm:t>
        <a:bodyPr/>
        <a:lstStyle/>
        <a:p>
          <a:endParaRPr lang="en-US"/>
        </a:p>
      </dgm:t>
    </dgm:pt>
    <dgm:pt modelId="{DCEEC3A6-A725-4692-BAAE-ED6DCA2F35A9}" type="sibTrans" cxnId="{53D1EFCE-8646-4824-A983-29D02D261E59}">
      <dgm:prSet/>
      <dgm:spPr/>
      <dgm:t>
        <a:bodyPr/>
        <a:lstStyle/>
        <a:p>
          <a:endParaRPr lang="en-US"/>
        </a:p>
      </dgm:t>
    </dgm:pt>
    <dgm:pt modelId="{B7B181D4-7777-446B-8B78-97EAD992E18B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Commonly used to protect high traffic industrial manufacturing walls or Corrugated Exterior Walls  </a:t>
          </a:r>
        </a:p>
      </dgm:t>
    </dgm:pt>
    <dgm:pt modelId="{29609283-2EE2-46D8-8ED6-7184C226BC1D}" type="parTrans" cxnId="{63713802-EE71-4C09-BE52-7978F3659408}">
      <dgm:prSet/>
      <dgm:spPr/>
      <dgm:t>
        <a:bodyPr/>
        <a:lstStyle/>
        <a:p>
          <a:endParaRPr lang="en-US"/>
        </a:p>
      </dgm:t>
    </dgm:pt>
    <dgm:pt modelId="{5C92A765-8E2A-4E3B-9EAE-04222FFC5A4B}" type="sibTrans" cxnId="{63713802-EE71-4C09-BE52-7978F3659408}">
      <dgm:prSet/>
      <dgm:spPr/>
      <dgm:t>
        <a:bodyPr/>
        <a:lstStyle/>
        <a:p>
          <a:endParaRPr lang="en-US"/>
        </a:p>
      </dgm:t>
    </dgm:pt>
    <dgm:pt modelId="{BEB638C4-3333-4DC4-B3FD-B3C0C272FB02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Concrete/Masonry</a:t>
          </a:r>
        </a:p>
      </dgm:t>
    </dgm:pt>
    <dgm:pt modelId="{B8D4FD9D-E613-4FEF-8D96-30FE5A8EC6EB}" type="parTrans" cxnId="{F8641E34-3DF3-4C54-A6B9-B26E9298C7CE}">
      <dgm:prSet/>
      <dgm:spPr/>
      <dgm:t>
        <a:bodyPr/>
        <a:lstStyle/>
        <a:p>
          <a:endParaRPr lang="en-US"/>
        </a:p>
      </dgm:t>
    </dgm:pt>
    <dgm:pt modelId="{CC9B9BDB-526D-4D9F-95CA-F5411E1820BB}" type="sibTrans" cxnId="{F8641E34-3DF3-4C54-A6B9-B26E9298C7CE}">
      <dgm:prSet/>
      <dgm:spPr/>
      <dgm:t>
        <a:bodyPr/>
        <a:lstStyle/>
        <a:p>
          <a:endParaRPr lang="en-US"/>
        </a:p>
      </dgm:t>
    </dgm:pt>
    <dgm:pt modelId="{6A8F5728-D322-48BE-A3A4-7FDECA635B24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Prefabricated used in External Applications (Concrete)</a:t>
          </a:r>
        </a:p>
      </dgm:t>
    </dgm:pt>
    <dgm:pt modelId="{A2F965B1-29E4-43CF-92CF-BF8487BDA3FF}" type="parTrans" cxnId="{5CD707D3-C97E-430A-BD42-B903F5CD140B}">
      <dgm:prSet/>
      <dgm:spPr/>
      <dgm:t>
        <a:bodyPr/>
        <a:lstStyle/>
        <a:p>
          <a:endParaRPr lang="en-US"/>
        </a:p>
      </dgm:t>
    </dgm:pt>
    <dgm:pt modelId="{0F46EE93-DAC8-4CD7-8A5C-B2609AD68581}" type="sibTrans" cxnId="{5CD707D3-C97E-430A-BD42-B903F5CD140B}">
      <dgm:prSet/>
      <dgm:spPr/>
      <dgm:t>
        <a:bodyPr/>
        <a:lstStyle/>
        <a:p>
          <a:endParaRPr lang="en-US"/>
        </a:p>
      </dgm:t>
    </dgm:pt>
    <dgm:pt modelId="{ED3959B1-01CC-48D7-8C00-A6A226A571DC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Composite Materials</a:t>
          </a:r>
        </a:p>
      </dgm:t>
    </dgm:pt>
    <dgm:pt modelId="{130362FC-7B8B-435E-AC54-F93162513566}" type="parTrans" cxnId="{D026EFD4-533C-4A72-AC31-2EEDEC5CAE94}">
      <dgm:prSet/>
      <dgm:spPr/>
      <dgm:t>
        <a:bodyPr/>
        <a:lstStyle/>
        <a:p>
          <a:endParaRPr lang="en-US"/>
        </a:p>
      </dgm:t>
    </dgm:pt>
    <dgm:pt modelId="{B57BFAE8-5E00-4051-BFDD-85D3C2F72326}" type="sibTrans" cxnId="{D026EFD4-533C-4A72-AC31-2EEDEC5CAE94}">
      <dgm:prSet/>
      <dgm:spPr/>
      <dgm:t>
        <a:bodyPr/>
        <a:lstStyle/>
        <a:p>
          <a:endParaRPr lang="en-US"/>
        </a:p>
      </dgm:t>
    </dgm:pt>
    <dgm:pt modelId="{83BBBEFC-F82C-4E8A-88E6-F6724B40F512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External:  Vinyl Siding, Metal Polystyrene Cladding Systems</a:t>
          </a:r>
        </a:p>
      </dgm:t>
    </dgm:pt>
    <dgm:pt modelId="{8C4E51EE-1236-4D3C-A099-291BC500EB9C}" type="parTrans" cxnId="{E35F1454-2B45-49B1-B52F-8567001FAD04}">
      <dgm:prSet/>
      <dgm:spPr/>
      <dgm:t>
        <a:bodyPr/>
        <a:lstStyle/>
        <a:p>
          <a:endParaRPr lang="en-US"/>
        </a:p>
      </dgm:t>
    </dgm:pt>
    <dgm:pt modelId="{7F3CEF9B-AA49-4AD8-BEED-7340850C9F3C}" type="sibTrans" cxnId="{E35F1454-2B45-49B1-B52F-8567001FAD04}">
      <dgm:prSet/>
      <dgm:spPr/>
      <dgm:t>
        <a:bodyPr/>
        <a:lstStyle/>
        <a:p>
          <a:endParaRPr lang="en-US"/>
        </a:p>
      </dgm:t>
    </dgm:pt>
    <dgm:pt modelId="{8EAD9201-1243-4498-BE2B-6BBBFC9B15E1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Internal:  Drywall, Tyvek, Ridged Foam, Tile, Plaster</a:t>
          </a:r>
        </a:p>
      </dgm:t>
    </dgm:pt>
    <dgm:pt modelId="{FC8E3CD3-304A-498C-B277-AF2F52446E0F}" type="parTrans" cxnId="{2A7B4FFB-1B07-4837-99E3-2CBDE9A337DE}">
      <dgm:prSet/>
      <dgm:spPr/>
      <dgm:t>
        <a:bodyPr/>
        <a:lstStyle/>
        <a:p>
          <a:endParaRPr lang="en-US"/>
        </a:p>
      </dgm:t>
    </dgm:pt>
    <dgm:pt modelId="{3710F03C-3DC4-45EB-970A-D0E31143A3E1}" type="sibTrans" cxnId="{2A7B4FFB-1B07-4837-99E3-2CBDE9A337DE}">
      <dgm:prSet/>
      <dgm:spPr/>
      <dgm:t>
        <a:bodyPr/>
        <a:lstStyle/>
        <a:p>
          <a:endParaRPr lang="en-US"/>
        </a:p>
      </dgm:t>
    </dgm:pt>
    <dgm:pt modelId="{5A512CC4-781C-4F0E-8D99-3BBEC7C0E9CE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Can be used in Interior/Exterior Applications</a:t>
          </a:r>
        </a:p>
      </dgm:t>
    </dgm:pt>
    <dgm:pt modelId="{7B3EF043-566F-4D46-B3DA-5A7FF9C5D26D}" type="parTrans" cxnId="{0C720BFA-516F-4ABA-AAF5-B71BF863A193}">
      <dgm:prSet/>
      <dgm:spPr/>
      <dgm:t>
        <a:bodyPr/>
        <a:lstStyle/>
        <a:p>
          <a:endParaRPr lang="en-US"/>
        </a:p>
      </dgm:t>
    </dgm:pt>
    <dgm:pt modelId="{29FDB02B-A3C3-4C0C-97C5-0F1AD352C1E5}" type="sibTrans" cxnId="{0C720BFA-516F-4ABA-AAF5-B71BF863A193}">
      <dgm:prSet/>
      <dgm:spPr/>
      <dgm:t>
        <a:bodyPr/>
        <a:lstStyle/>
        <a:p>
          <a:endParaRPr lang="en-US"/>
        </a:p>
      </dgm:t>
    </dgm:pt>
    <dgm:pt modelId="{F0B6764A-36A2-4BD3-B278-119113437DBE}" type="pres">
      <dgm:prSet presAssocID="{95B1F713-FB1A-4F4C-BE00-4A1AB84529F6}" presName="linear" presStyleCnt="0">
        <dgm:presLayoutVars>
          <dgm:dir/>
          <dgm:resizeHandles val="exact"/>
        </dgm:presLayoutVars>
      </dgm:prSet>
      <dgm:spPr/>
    </dgm:pt>
    <dgm:pt modelId="{805D4CFD-8C0D-49B4-A7AF-7B8AD997F940}" type="pres">
      <dgm:prSet presAssocID="{562746D0-F5BC-48A6-9EFA-BBA1A8F1343C}" presName="comp" presStyleCnt="0"/>
      <dgm:spPr/>
    </dgm:pt>
    <dgm:pt modelId="{5982784F-2CB3-4BA9-A108-EE2A9A91BF68}" type="pres">
      <dgm:prSet presAssocID="{562746D0-F5BC-48A6-9EFA-BBA1A8F1343C}" presName="box" presStyleLbl="node1" presStyleIdx="0" presStyleCnt="4"/>
      <dgm:spPr/>
    </dgm:pt>
    <dgm:pt modelId="{271ED099-4E6B-4043-8842-8F9F06636DF7}" type="pres">
      <dgm:prSet presAssocID="{562746D0-F5BC-48A6-9EFA-BBA1A8F1343C}" presName="img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1000" b="-51000"/>
          </a:stretch>
        </a:blipFill>
      </dgm:spPr>
    </dgm:pt>
    <dgm:pt modelId="{C3E45797-0A88-4B79-8BA4-94DD0253C187}" type="pres">
      <dgm:prSet presAssocID="{562746D0-F5BC-48A6-9EFA-BBA1A8F1343C}" presName="text" presStyleLbl="node1" presStyleIdx="0" presStyleCnt="4">
        <dgm:presLayoutVars>
          <dgm:bulletEnabled val="1"/>
        </dgm:presLayoutVars>
      </dgm:prSet>
      <dgm:spPr/>
    </dgm:pt>
    <dgm:pt modelId="{5FB173CD-3B25-4D42-AD3F-017161448065}" type="pres">
      <dgm:prSet presAssocID="{E5A9729F-9432-43FD-894F-E3115E0CE637}" presName="spacer" presStyleCnt="0"/>
      <dgm:spPr/>
    </dgm:pt>
    <dgm:pt modelId="{D9D8C178-109B-462C-A020-35A96FAE3D21}" type="pres">
      <dgm:prSet presAssocID="{664F536D-6ADD-421D-A363-9FA99C0612F1}" presName="comp" presStyleCnt="0"/>
      <dgm:spPr/>
    </dgm:pt>
    <dgm:pt modelId="{62B7E3DA-9D09-4AD5-8636-5D9194672F2E}" type="pres">
      <dgm:prSet presAssocID="{664F536D-6ADD-421D-A363-9FA99C0612F1}" presName="box" presStyleLbl="node1" presStyleIdx="1" presStyleCnt="4"/>
      <dgm:spPr/>
    </dgm:pt>
    <dgm:pt modelId="{A31748A8-0F8A-4414-B953-38C3B86F046E}" type="pres">
      <dgm:prSet presAssocID="{664F536D-6ADD-421D-A363-9FA99C0612F1}" presName="img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4000" b="-44000"/>
          </a:stretch>
        </a:blipFill>
      </dgm:spPr>
    </dgm:pt>
    <dgm:pt modelId="{8EA37F4D-4CB3-4F90-9222-340DEEF974A5}" type="pres">
      <dgm:prSet presAssocID="{664F536D-6ADD-421D-A363-9FA99C0612F1}" presName="text" presStyleLbl="node1" presStyleIdx="1" presStyleCnt="4">
        <dgm:presLayoutVars>
          <dgm:bulletEnabled val="1"/>
        </dgm:presLayoutVars>
      </dgm:prSet>
      <dgm:spPr/>
    </dgm:pt>
    <dgm:pt modelId="{BBFF6E0A-DE8C-4DC2-AB74-821791E4FDAF}" type="pres">
      <dgm:prSet presAssocID="{509AC4E5-7625-4DB8-A804-1764842EAE8C}" presName="spacer" presStyleCnt="0"/>
      <dgm:spPr/>
    </dgm:pt>
    <dgm:pt modelId="{DE68DBB5-D227-49CB-8D20-543ED773C406}" type="pres">
      <dgm:prSet presAssocID="{BEB638C4-3333-4DC4-B3FD-B3C0C272FB02}" presName="comp" presStyleCnt="0"/>
      <dgm:spPr/>
    </dgm:pt>
    <dgm:pt modelId="{7902C589-DCF6-4F84-A382-868BAB3202F4}" type="pres">
      <dgm:prSet presAssocID="{BEB638C4-3333-4DC4-B3FD-B3C0C272FB02}" presName="box" presStyleLbl="node1" presStyleIdx="2" presStyleCnt="4" custLinFactNeighborX="-1516" custLinFactNeighborY="-964"/>
      <dgm:spPr/>
    </dgm:pt>
    <dgm:pt modelId="{5E6B3C44-F067-47ED-B704-4FF37043E706}" type="pres">
      <dgm:prSet presAssocID="{BEB638C4-3333-4DC4-B3FD-B3C0C272FB02}" presName="img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3000" b="-53000"/>
          </a:stretch>
        </a:blipFill>
      </dgm:spPr>
    </dgm:pt>
    <dgm:pt modelId="{B87052BB-C1C8-41B1-8440-CEB479A0E734}" type="pres">
      <dgm:prSet presAssocID="{BEB638C4-3333-4DC4-B3FD-B3C0C272FB02}" presName="text" presStyleLbl="node1" presStyleIdx="2" presStyleCnt="4">
        <dgm:presLayoutVars>
          <dgm:bulletEnabled val="1"/>
        </dgm:presLayoutVars>
      </dgm:prSet>
      <dgm:spPr/>
    </dgm:pt>
    <dgm:pt modelId="{971006D2-0941-40B0-A390-FF7049C93F64}" type="pres">
      <dgm:prSet presAssocID="{CC9B9BDB-526D-4D9F-95CA-F5411E1820BB}" presName="spacer" presStyleCnt="0"/>
      <dgm:spPr/>
    </dgm:pt>
    <dgm:pt modelId="{09D96683-3F57-4D75-98D0-B94F480EF797}" type="pres">
      <dgm:prSet presAssocID="{ED3959B1-01CC-48D7-8C00-A6A226A571DC}" presName="comp" presStyleCnt="0"/>
      <dgm:spPr/>
    </dgm:pt>
    <dgm:pt modelId="{E7C55787-10B1-425B-B64C-CDD2926BBA94}" type="pres">
      <dgm:prSet presAssocID="{ED3959B1-01CC-48D7-8C00-A6A226A571DC}" presName="box" presStyleLbl="node1" presStyleIdx="3" presStyleCnt="4" custLinFactNeighborY="-4842"/>
      <dgm:spPr/>
    </dgm:pt>
    <dgm:pt modelId="{9B6C9038-843C-4F94-9AE7-84B92340D08E}" type="pres">
      <dgm:prSet presAssocID="{ED3959B1-01CC-48D7-8C00-A6A226A571DC}" presName="img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</dgm:pt>
    <dgm:pt modelId="{7354A796-874C-412A-BEA0-8A6EA05A9AF7}" type="pres">
      <dgm:prSet presAssocID="{ED3959B1-01CC-48D7-8C00-A6A226A571DC}" presName="text" presStyleLbl="node1" presStyleIdx="3" presStyleCnt="4">
        <dgm:presLayoutVars>
          <dgm:bulletEnabled val="1"/>
        </dgm:presLayoutVars>
      </dgm:prSet>
      <dgm:spPr/>
    </dgm:pt>
  </dgm:ptLst>
  <dgm:cxnLst>
    <dgm:cxn modelId="{63713802-EE71-4C09-BE52-7978F3659408}" srcId="{664F536D-6ADD-421D-A363-9FA99C0612F1}" destId="{B7B181D4-7777-446B-8B78-97EAD992E18B}" srcOrd="1" destOrd="0" parTransId="{29609283-2EE2-46D8-8ED6-7184C226BC1D}" sibTransId="{5C92A765-8E2A-4E3B-9EAE-04222FFC5A4B}"/>
    <dgm:cxn modelId="{7FF2B809-F63F-409F-B433-14801C0BCBFC}" type="presOf" srcId="{6A8F5728-D322-48BE-A3A4-7FDECA635B24}" destId="{B87052BB-C1C8-41B1-8440-CEB479A0E734}" srcOrd="1" destOrd="2" presId="urn:microsoft.com/office/officeart/2005/8/layout/vList4"/>
    <dgm:cxn modelId="{E5693E0C-7AF8-4791-9A49-9BA2D2B08CA2}" type="presOf" srcId="{B7B181D4-7777-446B-8B78-97EAD992E18B}" destId="{62B7E3DA-9D09-4AD5-8636-5D9194672F2E}" srcOrd="0" destOrd="2" presId="urn:microsoft.com/office/officeart/2005/8/layout/vList4"/>
    <dgm:cxn modelId="{58DAB111-3566-480E-A27E-F67F598CF604}" type="presOf" srcId="{1360CF09-DD17-4C10-A672-A4385EA35147}" destId="{5982784F-2CB3-4BA9-A108-EE2A9A91BF68}" srcOrd="0" destOrd="1" presId="urn:microsoft.com/office/officeart/2005/8/layout/vList4"/>
    <dgm:cxn modelId="{A0DF1613-0C79-4DA8-89F3-59BFCD572C5B}" type="presOf" srcId="{664F536D-6ADD-421D-A363-9FA99C0612F1}" destId="{62B7E3DA-9D09-4AD5-8636-5D9194672F2E}" srcOrd="0" destOrd="0" presId="urn:microsoft.com/office/officeart/2005/8/layout/vList4"/>
    <dgm:cxn modelId="{E108CC33-1E2F-406A-93CF-6F4EA06B6B1E}" type="presOf" srcId="{FD7860D5-1C00-4FF5-99C8-835E7C556D91}" destId="{5982784F-2CB3-4BA9-A108-EE2A9A91BF68}" srcOrd="0" destOrd="2" presId="urn:microsoft.com/office/officeart/2005/8/layout/vList4"/>
    <dgm:cxn modelId="{F8641E34-3DF3-4C54-A6B9-B26E9298C7CE}" srcId="{95B1F713-FB1A-4F4C-BE00-4A1AB84529F6}" destId="{BEB638C4-3333-4DC4-B3FD-B3C0C272FB02}" srcOrd="2" destOrd="0" parTransId="{B8D4FD9D-E613-4FEF-8D96-30FE5A8EC6EB}" sibTransId="{CC9B9BDB-526D-4D9F-95CA-F5411E1820BB}"/>
    <dgm:cxn modelId="{9CE5DB34-C36B-49D1-B3C6-8BF028CC84F3}" type="presOf" srcId="{FD7860D5-1C00-4FF5-99C8-835E7C556D91}" destId="{C3E45797-0A88-4B79-8BA4-94DD0253C187}" srcOrd="1" destOrd="2" presId="urn:microsoft.com/office/officeart/2005/8/layout/vList4"/>
    <dgm:cxn modelId="{37BE3E37-833D-4BCE-951B-847E6CC86917}" type="presOf" srcId="{B7B181D4-7777-446B-8B78-97EAD992E18B}" destId="{8EA37F4D-4CB3-4F90-9222-340DEEF974A5}" srcOrd="1" destOrd="2" presId="urn:microsoft.com/office/officeart/2005/8/layout/vList4"/>
    <dgm:cxn modelId="{CFC29D38-2433-4E0C-8376-007DC066433C}" type="presOf" srcId="{1360CF09-DD17-4C10-A672-A4385EA35147}" destId="{C3E45797-0A88-4B79-8BA4-94DD0253C187}" srcOrd="1" destOrd="1" presId="urn:microsoft.com/office/officeart/2005/8/layout/vList4"/>
    <dgm:cxn modelId="{EA113940-C8DB-491F-83C6-2F5C79E09567}" type="presOf" srcId="{5A512CC4-781C-4F0E-8D99-3BBEC7C0E9CE}" destId="{7902C589-DCF6-4F84-A382-868BAB3202F4}" srcOrd="0" destOrd="1" presId="urn:microsoft.com/office/officeart/2005/8/layout/vList4"/>
    <dgm:cxn modelId="{8879AE45-09A1-4EAD-899F-59E6CAF3AFB8}" type="presOf" srcId="{83BBBEFC-F82C-4E8A-88E6-F6724B40F512}" destId="{7354A796-874C-412A-BEA0-8A6EA05A9AF7}" srcOrd="1" destOrd="1" presId="urn:microsoft.com/office/officeart/2005/8/layout/vList4"/>
    <dgm:cxn modelId="{A492AE47-E6F1-4F62-AD59-FBCB70E1FC3A}" type="presOf" srcId="{8EAD9201-1243-4498-BE2B-6BBBFC9B15E1}" destId="{E7C55787-10B1-425B-B64C-CDD2926BBA94}" srcOrd="0" destOrd="2" presId="urn:microsoft.com/office/officeart/2005/8/layout/vList4"/>
    <dgm:cxn modelId="{D8F3994A-E1F8-4D26-94FE-1825650A94EE}" type="presOf" srcId="{83BBBEFC-F82C-4E8A-88E6-F6724B40F512}" destId="{E7C55787-10B1-425B-B64C-CDD2926BBA94}" srcOrd="0" destOrd="1" presId="urn:microsoft.com/office/officeart/2005/8/layout/vList4"/>
    <dgm:cxn modelId="{28C1CE4B-0BEF-461D-A597-BA44AED15DB5}" type="presOf" srcId="{ED3959B1-01CC-48D7-8C00-A6A226A571DC}" destId="{7354A796-874C-412A-BEA0-8A6EA05A9AF7}" srcOrd="1" destOrd="0" presId="urn:microsoft.com/office/officeart/2005/8/layout/vList4"/>
    <dgm:cxn modelId="{D90C324F-1DA2-4F43-BFB8-458BDDA52F3E}" type="presOf" srcId="{ED3959B1-01CC-48D7-8C00-A6A226A571DC}" destId="{E7C55787-10B1-425B-B64C-CDD2926BBA94}" srcOrd="0" destOrd="0" presId="urn:microsoft.com/office/officeart/2005/8/layout/vList4"/>
    <dgm:cxn modelId="{E35F1454-2B45-49B1-B52F-8567001FAD04}" srcId="{ED3959B1-01CC-48D7-8C00-A6A226A571DC}" destId="{83BBBEFC-F82C-4E8A-88E6-F6724B40F512}" srcOrd="0" destOrd="0" parTransId="{8C4E51EE-1236-4D3C-A099-291BC500EB9C}" sibTransId="{7F3CEF9B-AA49-4AD8-BEED-7340850C9F3C}"/>
    <dgm:cxn modelId="{96863675-152B-4B41-AED0-8A07D46A6FDF}" type="presOf" srcId="{6A8F5728-D322-48BE-A3A4-7FDECA635B24}" destId="{7902C589-DCF6-4F84-A382-868BAB3202F4}" srcOrd="0" destOrd="2" presId="urn:microsoft.com/office/officeart/2005/8/layout/vList4"/>
    <dgm:cxn modelId="{59FAB479-AEB1-4407-9C66-682E11FCE7EA}" type="presOf" srcId="{95B1F713-FB1A-4F4C-BE00-4A1AB84529F6}" destId="{F0B6764A-36A2-4BD3-B278-119113437DBE}" srcOrd="0" destOrd="0" presId="urn:microsoft.com/office/officeart/2005/8/layout/vList4"/>
    <dgm:cxn modelId="{D0BE937E-C66B-44B7-BB0D-23EDEF23EA5A}" type="presOf" srcId="{562746D0-F5BC-48A6-9EFA-BBA1A8F1343C}" destId="{5982784F-2CB3-4BA9-A108-EE2A9A91BF68}" srcOrd="0" destOrd="0" presId="urn:microsoft.com/office/officeart/2005/8/layout/vList4"/>
    <dgm:cxn modelId="{BA192C87-9058-493D-A85C-EAADEB3E7DC0}" srcId="{562746D0-F5BC-48A6-9EFA-BBA1A8F1343C}" destId="{1360CF09-DD17-4C10-A672-A4385EA35147}" srcOrd="0" destOrd="0" parTransId="{C14E0750-AF6F-433B-8F36-5A64AF9BF32B}" sibTransId="{067912BA-8635-454F-AC70-8D502582C40B}"/>
    <dgm:cxn modelId="{74F4FF89-F0C9-4B6F-9E8E-7780C4FCF218}" srcId="{95B1F713-FB1A-4F4C-BE00-4A1AB84529F6}" destId="{562746D0-F5BC-48A6-9EFA-BBA1A8F1343C}" srcOrd="0" destOrd="0" parTransId="{3ED2035E-A6C2-47B7-ABD7-14AAEFFB6F66}" sibTransId="{E5A9729F-9432-43FD-894F-E3115E0CE637}"/>
    <dgm:cxn modelId="{812A719F-7D2C-4F04-AA20-7172C64643B1}" type="presOf" srcId="{5A512CC4-781C-4F0E-8D99-3BBEC7C0E9CE}" destId="{B87052BB-C1C8-41B1-8440-CEB479A0E734}" srcOrd="1" destOrd="1" presId="urn:microsoft.com/office/officeart/2005/8/layout/vList4"/>
    <dgm:cxn modelId="{3D08B1A7-F5CB-4ADF-B8B2-33C5024832C2}" type="presOf" srcId="{BEB638C4-3333-4DC4-B3FD-B3C0C272FB02}" destId="{7902C589-DCF6-4F84-A382-868BAB3202F4}" srcOrd="0" destOrd="0" presId="urn:microsoft.com/office/officeart/2005/8/layout/vList4"/>
    <dgm:cxn modelId="{A352B6BC-E110-48CB-B78C-7B48712E4BA6}" type="presOf" srcId="{61FA2FBB-64CF-42E7-AF0B-9870D20F7D3E}" destId="{8EA37F4D-4CB3-4F90-9222-340DEEF974A5}" srcOrd="1" destOrd="1" presId="urn:microsoft.com/office/officeart/2005/8/layout/vList4"/>
    <dgm:cxn modelId="{D5A170BE-99D7-42E6-A3CE-6709D75A8B53}" srcId="{95B1F713-FB1A-4F4C-BE00-4A1AB84529F6}" destId="{664F536D-6ADD-421D-A363-9FA99C0612F1}" srcOrd="1" destOrd="0" parTransId="{1B8ABFCA-F6E3-476D-B9BB-E513E2072496}" sibTransId="{509AC4E5-7625-4DB8-A804-1764842EAE8C}"/>
    <dgm:cxn modelId="{122651BE-ABE0-4B3D-A293-EBCC6091AD34}" srcId="{562746D0-F5BC-48A6-9EFA-BBA1A8F1343C}" destId="{FD7860D5-1C00-4FF5-99C8-835E7C556D91}" srcOrd="1" destOrd="0" parTransId="{9EFFD484-A0BE-4A7E-B627-943E38BE2362}" sibTransId="{7D6C4B42-6101-4A37-8469-D83CDF590677}"/>
    <dgm:cxn modelId="{1F120ACC-9546-481C-AB45-2C21CFD01E0D}" type="presOf" srcId="{61FA2FBB-64CF-42E7-AF0B-9870D20F7D3E}" destId="{62B7E3DA-9D09-4AD5-8636-5D9194672F2E}" srcOrd="0" destOrd="1" presId="urn:microsoft.com/office/officeart/2005/8/layout/vList4"/>
    <dgm:cxn modelId="{53D1EFCE-8646-4824-A983-29D02D261E59}" srcId="{664F536D-6ADD-421D-A363-9FA99C0612F1}" destId="{61FA2FBB-64CF-42E7-AF0B-9870D20F7D3E}" srcOrd="0" destOrd="0" parTransId="{D43AB8EE-07B1-4CC8-8E58-1D5DD13306DC}" sibTransId="{DCEEC3A6-A725-4692-BAAE-ED6DCA2F35A9}"/>
    <dgm:cxn modelId="{5CD707D3-C97E-430A-BD42-B903F5CD140B}" srcId="{BEB638C4-3333-4DC4-B3FD-B3C0C272FB02}" destId="{6A8F5728-D322-48BE-A3A4-7FDECA635B24}" srcOrd="1" destOrd="0" parTransId="{A2F965B1-29E4-43CF-92CF-BF8487BDA3FF}" sibTransId="{0F46EE93-DAC8-4CD7-8A5C-B2609AD68581}"/>
    <dgm:cxn modelId="{D026EFD4-533C-4A72-AC31-2EEDEC5CAE94}" srcId="{95B1F713-FB1A-4F4C-BE00-4A1AB84529F6}" destId="{ED3959B1-01CC-48D7-8C00-A6A226A571DC}" srcOrd="3" destOrd="0" parTransId="{130362FC-7B8B-435E-AC54-F93162513566}" sibTransId="{B57BFAE8-5E00-4051-BFDD-85D3C2F72326}"/>
    <dgm:cxn modelId="{A466DEDA-DD76-4DD0-9DB9-8F8E0ED55ACF}" type="presOf" srcId="{BEB638C4-3333-4DC4-B3FD-B3C0C272FB02}" destId="{B87052BB-C1C8-41B1-8440-CEB479A0E734}" srcOrd="1" destOrd="0" presId="urn:microsoft.com/office/officeart/2005/8/layout/vList4"/>
    <dgm:cxn modelId="{805C44E6-1FFA-4E6A-B61F-B0A680099A87}" type="presOf" srcId="{562746D0-F5BC-48A6-9EFA-BBA1A8F1343C}" destId="{C3E45797-0A88-4B79-8BA4-94DD0253C187}" srcOrd="1" destOrd="0" presId="urn:microsoft.com/office/officeart/2005/8/layout/vList4"/>
    <dgm:cxn modelId="{6820FEF2-2082-4AAF-A463-501A65D515DB}" type="presOf" srcId="{8EAD9201-1243-4498-BE2B-6BBBFC9B15E1}" destId="{7354A796-874C-412A-BEA0-8A6EA05A9AF7}" srcOrd="1" destOrd="2" presId="urn:microsoft.com/office/officeart/2005/8/layout/vList4"/>
    <dgm:cxn modelId="{0C720BFA-516F-4ABA-AAF5-B71BF863A193}" srcId="{BEB638C4-3333-4DC4-B3FD-B3C0C272FB02}" destId="{5A512CC4-781C-4F0E-8D99-3BBEC7C0E9CE}" srcOrd="0" destOrd="0" parTransId="{7B3EF043-566F-4D46-B3DA-5A7FF9C5D26D}" sibTransId="{29FDB02B-A3C3-4C0C-97C5-0F1AD352C1E5}"/>
    <dgm:cxn modelId="{2A7B4FFB-1B07-4837-99E3-2CBDE9A337DE}" srcId="{ED3959B1-01CC-48D7-8C00-A6A226A571DC}" destId="{8EAD9201-1243-4498-BE2B-6BBBFC9B15E1}" srcOrd="1" destOrd="0" parTransId="{FC8E3CD3-304A-498C-B277-AF2F52446E0F}" sibTransId="{3710F03C-3DC4-45EB-970A-D0E31143A3E1}"/>
    <dgm:cxn modelId="{8642BEFF-C11E-4607-AE1E-F472FFB0FFA4}" type="presOf" srcId="{664F536D-6ADD-421D-A363-9FA99C0612F1}" destId="{8EA37F4D-4CB3-4F90-9222-340DEEF974A5}" srcOrd="1" destOrd="0" presId="urn:microsoft.com/office/officeart/2005/8/layout/vList4"/>
    <dgm:cxn modelId="{EE750DA4-537E-4CE9-99C8-B39A931FDB73}" type="presParOf" srcId="{F0B6764A-36A2-4BD3-B278-119113437DBE}" destId="{805D4CFD-8C0D-49B4-A7AF-7B8AD997F940}" srcOrd="0" destOrd="0" presId="urn:microsoft.com/office/officeart/2005/8/layout/vList4"/>
    <dgm:cxn modelId="{DC876393-C0FC-40FD-8542-8074F182831A}" type="presParOf" srcId="{805D4CFD-8C0D-49B4-A7AF-7B8AD997F940}" destId="{5982784F-2CB3-4BA9-A108-EE2A9A91BF68}" srcOrd="0" destOrd="0" presId="urn:microsoft.com/office/officeart/2005/8/layout/vList4"/>
    <dgm:cxn modelId="{C7555F20-F5AA-4D4A-BD5A-45140F30CC1C}" type="presParOf" srcId="{805D4CFD-8C0D-49B4-A7AF-7B8AD997F940}" destId="{271ED099-4E6B-4043-8842-8F9F06636DF7}" srcOrd="1" destOrd="0" presId="urn:microsoft.com/office/officeart/2005/8/layout/vList4"/>
    <dgm:cxn modelId="{FFB5B67C-0C34-4307-9C44-2A2E6D94CE63}" type="presParOf" srcId="{805D4CFD-8C0D-49B4-A7AF-7B8AD997F940}" destId="{C3E45797-0A88-4B79-8BA4-94DD0253C187}" srcOrd="2" destOrd="0" presId="urn:microsoft.com/office/officeart/2005/8/layout/vList4"/>
    <dgm:cxn modelId="{821A0542-854E-430C-8606-95EA8FDCB600}" type="presParOf" srcId="{F0B6764A-36A2-4BD3-B278-119113437DBE}" destId="{5FB173CD-3B25-4D42-AD3F-017161448065}" srcOrd="1" destOrd="0" presId="urn:microsoft.com/office/officeart/2005/8/layout/vList4"/>
    <dgm:cxn modelId="{712ADC30-B1DC-47A0-BDD5-AAA9A94F1154}" type="presParOf" srcId="{F0B6764A-36A2-4BD3-B278-119113437DBE}" destId="{D9D8C178-109B-462C-A020-35A96FAE3D21}" srcOrd="2" destOrd="0" presId="urn:microsoft.com/office/officeart/2005/8/layout/vList4"/>
    <dgm:cxn modelId="{1ADEA0B6-10FB-4F68-AFA5-ADDABF784669}" type="presParOf" srcId="{D9D8C178-109B-462C-A020-35A96FAE3D21}" destId="{62B7E3DA-9D09-4AD5-8636-5D9194672F2E}" srcOrd="0" destOrd="0" presId="urn:microsoft.com/office/officeart/2005/8/layout/vList4"/>
    <dgm:cxn modelId="{08AC18EE-8803-4E4C-8CE4-6265BE117162}" type="presParOf" srcId="{D9D8C178-109B-462C-A020-35A96FAE3D21}" destId="{A31748A8-0F8A-4414-B953-38C3B86F046E}" srcOrd="1" destOrd="0" presId="urn:microsoft.com/office/officeart/2005/8/layout/vList4"/>
    <dgm:cxn modelId="{F9EBE466-DD80-4593-9442-0C3A23E6C9E2}" type="presParOf" srcId="{D9D8C178-109B-462C-A020-35A96FAE3D21}" destId="{8EA37F4D-4CB3-4F90-9222-340DEEF974A5}" srcOrd="2" destOrd="0" presId="urn:microsoft.com/office/officeart/2005/8/layout/vList4"/>
    <dgm:cxn modelId="{F3177C0F-315C-48F5-940A-6D33C41C3066}" type="presParOf" srcId="{F0B6764A-36A2-4BD3-B278-119113437DBE}" destId="{BBFF6E0A-DE8C-4DC2-AB74-821791E4FDAF}" srcOrd="3" destOrd="0" presId="urn:microsoft.com/office/officeart/2005/8/layout/vList4"/>
    <dgm:cxn modelId="{73C78271-5EB8-4D84-B6F2-E0E80C41E29F}" type="presParOf" srcId="{F0B6764A-36A2-4BD3-B278-119113437DBE}" destId="{DE68DBB5-D227-49CB-8D20-543ED773C406}" srcOrd="4" destOrd="0" presId="urn:microsoft.com/office/officeart/2005/8/layout/vList4"/>
    <dgm:cxn modelId="{2D429F39-FF4E-4936-AD7E-347C0147FC32}" type="presParOf" srcId="{DE68DBB5-D227-49CB-8D20-543ED773C406}" destId="{7902C589-DCF6-4F84-A382-868BAB3202F4}" srcOrd="0" destOrd="0" presId="urn:microsoft.com/office/officeart/2005/8/layout/vList4"/>
    <dgm:cxn modelId="{813FF74C-A45B-48A2-9F67-FDEE3D831536}" type="presParOf" srcId="{DE68DBB5-D227-49CB-8D20-543ED773C406}" destId="{5E6B3C44-F067-47ED-B704-4FF37043E706}" srcOrd="1" destOrd="0" presId="urn:microsoft.com/office/officeart/2005/8/layout/vList4"/>
    <dgm:cxn modelId="{EE6A30B8-C545-40F4-883D-EA5A72378A0A}" type="presParOf" srcId="{DE68DBB5-D227-49CB-8D20-543ED773C406}" destId="{B87052BB-C1C8-41B1-8440-CEB479A0E734}" srcOrd="2" destOrd="0" presId="urn:microsoft.com/office/officeart/2005/8/layout/vList4"/>
    <dgm:cxn modelId="{38265981-3E2F-461E-B25A-99E06E00C87D}" type="presParOf" srcId="{F0B6764A-36A2-4BD3-B278-119113437DBE}" destId="{971006D2-0941-40B0-A390-FF7049C93F64}" srcOrd="5" destOrd="0" presId="urn:microsoft.com/office/officeart/2005/8/layout/vList4"/>
    <dgm:cxn modelId="{473F62B7-AAAF-4385-B755-127E447559A7}" type="presParOf" srcId="{F0B6764A-36A2-4BD3-B278-119113437DBE}" destId="{09D96683-3F57-4D75-98D0-B94F480EF797}" srcOrd="6" destOrd="0" presId="urn:microsoft.com/office/officeart/2005/8/layout/vList4"/>
    <dgm:cxn modelId="{460ABBDB-A7E4-4E52-B4AC-F9BEB2905A66}" type="presParOf" srcId="{09D96683-3F57-4D75-98D0-B94F480EF797}" destId="{E7C55787-10B1-425B-B64C-CDD2926BBA94}" srcOrd="0" destOrd="0" presId="urn:microsoft.com/office/officeart/2005/8/layout/vList4"/>
    <dgm:cxn modelId="{D19D4CBC-8613-4C27-9058-01DE00323CDA}" type="presParOf" srcId="{09D96683-3F57-4D75-98D0-B94F480EF797}" destId="{9B6C9038-843C-4F94-9AE7-84B92340D08E}" srcOrd="1" destOrd="0" presId="urn:microsoft.com/office/officeart/2005/8/layout/vList4"/>
    <dgm:cxn modelId="{2B0BF0E0-FD90-4A16-A4CB-14FD671F80FD}" type="presParOf" srcId="{09D96683-3F57-4D75-98D0-B94F480EF797}" destId="{7354A796-874C-412A-BEA0-8A6EA05A9AF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C477263-36F3-4CF5-B3D9-32BF0C5A30A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10B3487-96A8-4A87-A440-4B03865CFF7B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/>
            <a:t>Hip</a:t>
          </a:r>
        </a:p>
      </dgm:t>
    </dgm:pt>
    <dgm:pt modelId="{F717CDA3-8917-4D3F-AF4F-0F29E1CBB242}" type="parTrans" cxnId="{0D46655A-B5DA-4377-8B29-2197D97175DB}">
      <dgm:prSet/>
      <dgm:spPr/>
      <dgm:t>
        <a:bodyPr/>
        <a:lstStyle/>
        <a:p>
          <a:endParaRPr lang="en-US"/>
        </a:p>
      </dgm:t>
    </dgm:pt>
    <dgm:pt modelId="{64605FF9-1B98-497C-9930-EA04CDE0AB60}" type="sibTrans" cxnId="{0D46655A-B5DA-4377-8B29-2197D97175DB}">
      <dgm:prSet/>
      <dgm:spPr/>
      <dgm:t>
        <a:bodyPr/>
        <a:lstStyle/>
        <a:p>
          <a:endParaRPr lang="en-US"/>
        </a:p>
      </dgm:t>
    </dgm:pt>
    <dgm:pt modelId="{D4A2D521-410B-4EF5-940C-97CE76D2DD92}">
      <dgm:prSet phldrT="[Text]"/>
      <dgm:spPr/>
      <dgm:t>
        <a:bodyPr/>
        <a:lstStyle/>
        <a:p>
          <a:r>
            <a:rPr lang="en-US" b="1" dirty="0"/>
            <a:t>Pro</a:t>
          </a:r>
          <a:r>
            <a:rPr lang="en-US" dirty="0"/>
            <a:t> – Simple Design, Less Expensive, More Attic Space, Better Ventilation</a:t>
          </a:r>
        </a:p>
      </dgm:t>
    </dgm:pt>
    <dgm:pt modelId="{ECA74A03-A150-4BE5-8BC4-B347330868F8}" type="parTrans" cxnId="{A3DDCA8D-64A2-47A8-B041-B6329732109A}">
      <dgm:prSet/>
      <dgm:spPr/>
      <dgm:t>
        <a:bodyPr/>
        <a:lstStyle/>
        <a:p>
          <a:endParaRPr lang="en-US"/>
        </a:p>
      </dgm:t>
    </dgm:pt>
    <dgm:pt modelId="{2DCA942A-F4D8-4AF2-BD6B-D9E7C6064483}" type="sibTrans" cxnId="{A3DDCA8D-64A2-47A8-B041-B6329732109A}">
      <dgm:prSet/>
      <dgm:spPr/>
      <dgm:t>
        <a:bodyPr/>
        <a:lstStyle/>
        <a:p>
          <a:endParaRPr lang="en-US"/>
        </a:p>
      </dgm:t>
    </dgm:pt>
    <dgm:pt modelId="{5C749C31-360C-4767-AB7E-6B3511AA7A8C}">
      <dgm:prSet phldrT="[Text]"/>
      <dgm:spPr/>
      <dgm:t>
        <a:bodyPr/>
        <a:lstStyle/>
        <a:p>
          <a:r>
            <a:rPr lang="en-US" b="1" dirty="0"/>
            <a:t>Con</a:t>
          </a:r>
          <a:r>
            <a:rPr lang="en-US" dirty="0"/>
            <a:t> – Prone to Damage in High Winds</a:t>
          </a:r>
        </a:p>
      </dgm:t>
    </dgm:pt>
    <dgm:pt modelId="{1E3922BE-45B7-46DE-9C0A-1D21C95609B3}" type="parTrans" cxnId="{6966295D-B706-4DC8-B245-11B62D42844D}">
      <dgm:prSet/>
      <dgm:spPr/>
      <dgm:t>
        <a:bodyPr/>
        <a:lstStyle/>
        <a:p>
          <a:endParaRPr lang="en-US"/>
        </a:p>
      </dgm:t>
    </dgm:pt>
    <dgm:pt modelId="{F67157BC-B807-4C0A-A5AF-068F5D37775F}" type="sibTrans" cxnId="{6966295D-B706-4DC8-B245-11B62D42844D}">
      <dgm:prSet/>
      <dgm:spPr/>
      <dgm:t>
        <a:bodyPr/>
        <a:lstStyle/>
        <a:p>
          <a:endParaRPr lang="en-US"/>
        </a:p>
      </dgm:t>
    </dgm:pt>
    <dgm:pt modelId="{C97F5183-0DEE-4A38-BD51-C9E888DA7394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dirty="0"/>
            <a:t>Flat</a:t>
          </a:r>
        </a:p>
      </dgm:t>
    </dgm:pt>
    <dgm:pt modelId="{5787B362-9C1F-474C-8626-5621D6F2BA04}" type="parTrans" cxnId="{CEBEF9C1-D566-4FC9-9DDD-2C99D4FFE01A}">
      <dgm:prSet/>
      <dgm:spPr/>
      <dgm:t>
        <a:bodyPr/>
        <a:lstStyle/>
        <a:p>
          <a:endParaRPr lang="en-US"/>
        </a:p>
      </dgm:t>
    </dgm:pt>
    <dgm:pt modelId="{23552DEB-4E20-4160-BE84-13378457B581}" type="sibTrans" cxnId="{CEBEF9C1-D566-4FC9-9DDD-2C99D4FFE01A}">
      <dgm:prSet/>
      <dgm:spPr/>
      <dgm:t>
        <a:bodyPr/>
        <a:lstStyle/>
        <a:p>
          <a:endParaRPr lang="en-US"/>
        </a:p>
      </dgm:t>
    </dgm:pt>
    <dgm:pt modelId="{52C874BF-EE5F-4472-BB9B-AAB6EE6F3324}">
      <dgm:prSet phldrT="[Text]"/>
      <dgm:spPr/>
      <dgm:t>
        <a:bodyPr/>
        <a:lstStyle/>
        <a:p>
          <a:r>
            <a:rPr lang="en-US" b="1"/>
            <a:t>Pro</a:t>
          </a:r>
          <a:r>
            <a:rPr lang="en-US"/>
            <a:t> – Durability, Strength, Quick Assembly, Sustainable</a:t>
          </a:r>
          <a:endParaRPr lang="en-US" dirty="0"/>
        </a:p>
      </dgm:t>
    </dgm:pt>
    <dgm:pt modelId="{4C36184B-D989-4C76-8BD8-B5810FCB0918}" type="parTrans" cxnId="{37C70F15-8249-41AD-9C71-F76A0D08E1CD}">
      <dgm:prSet/>
      <dgm:spPr/>
      <dgm:t>
        <a:bodyPr/>
        <a:lstStyle/>
        <a:p>
          <a:endParaRPr lang="en-US"/>
        </a:p>
      </dgm:t>
    </dgm:pt>
    <dgm:pt modelId="{7E339619-589E-487D-A790-21F8B3A823A8}" type="sibTrans" cxnId="{37C70F15-8249-41AD-9C71-F76A0D08E1CD}">
      <dgm:prSet/>
      <dgm:spPr/>
      <dgm:t>
        <a:bodyPr/>
        <a:lstStyle/>
        <a:p>
          <a:endParaRPr lang="en-US"/>
        </a:p>
      </dgm:t>
    </dgm:pt>
    <dgm:pt modelId="{E0FB6E80-423C-4929-9B47-73DF73738026}">
      <dgm:prSet phldrT="[Text]"/>
      <dgm:spPr/>
      <dgm:t>
        <a:bodyPr/>
        <a:lstStyle/>
        <a:p>
          <a:r>
            <a:rPr lang="en-US" b="1" dirty="0"/>
            <a:t>Con</a:t>
          </a:r>
          <a:r>
            <a:rPr lang="en-US" dirty="0"/>
            <a:t> – Rust, Material Availability, Conductor of Heat, Metal Fatigue</a:t>
          </a:r>
        </a:p>
      </dgm:t>
    </dgm:pt>
    <dgm:pt modelId="{1FE23836-5E13-4551-B3A5-B0E8D20CFB4B}" type="parTrans" cxnId="{3BAFDD0F-1209-49B2-B9E3-07A48472BC99}">
      <dgm:prSet/>
      <dgm:spPr/>
      <dgm:t>
        <a:bodyPr/>
        <a:lstStyle/>
        <a:p>
          <a:endParaRPr lang="en-US"/>
        </a:p>
      </dgm:t>
    </dgm:pt>
    <dgm:pt modelId="{02577911-3310-465C-AE3F-530A51FEA88F}" type="sibTrans" cxnId="{3BAFDD0F-1209-49B2-B9E3-07A48472BC99}">
      <dgm:prSet/>
      <dgm:spPr/>
      <dgm:t>
        <a:bodyPr/>
        <a:lstStyle/>
        <a:p>
          <a:endParaRPr lang="en-US"/>
        </a:p>
      </dgm:t>
    </dgm:pt>
    <dgm:pt modelId="{BC373DA0-5751-44BE-9BA4-F25FCB5FC217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/>
            <a:t>Gable</a:t>
          </a:r>
        </a:p>
      </dgm:t>
    </dgm:pt>
    <dgm:pt modelId="{8A75BFDB-CCEF-4157-89E0-A701F7CAC76C}" type="parTrans" cxnId="{4F6C5EE3-F746-45A4-B5DB-E093EE7785F0}">
      <dgm:prSet/>
      <dgm:spPr/>
      <dgm:t>
        <a:bodyPr/>
        <a:lstStyle/>
        <a:p>
          <a:endParaRPr lang="en-US"/>
        </a:p>
      </dgm:t>
    </dgm:pt>
    <dgm:pt modelId="{5FE70481-105D-4183-B4BB-1F57A2F0A750}" type="sibTrans" cxnId="{4F6C5EE3-F746-45A4-B5DB-E093EE7785F0}">
      <dgm:prSet/>
      <dgm:spPr/>
      <dgm:t>
        <a:bodyPr/>
        <a:lstStyle/>
        <a:p>
          <a:endParaRPr lang="en-US"/>
        </a:p>
      </dgm:t>
    </dgm:pt>
    <dgm:pt modelId="{1259B407-CA91-4976-9348-6D8CC433DD92}">
      <dgm:prSet phldrT="[Text]"/>
      <dgm:spPr/>
      <dgm:t>
        <a:bodyPr/>
        <a:lstStyle/>
        <a:p>
          <a:r>
            <a:rPr lang="en-US" b="1" dirty="0"/>
            <a:t>Con</a:t>
          </a:r>
          <a:r>
            <a:rPr lang="en-US" dirty="0"/>
            <a:t> – More Complex, Less Attic Space</a:t>
          </a:r>
        </a:p>
      </dgm:t>
    </dgm:pt>
    <dgm:pt modelId="{67602238-BDC9-4F18-AB7B-804DD05CAE02}" type="parTrans" cxnId="{8FABA2B4-26E1-4838-8406-E81A432A8247}">
      <dgm:prSet/>
      <dgm:spPr/>
      <dgm:t>
        <a:bodyPr/>
        <a:lstStyle/>
        <a:p>
          <a:endParaRPr lang="en-US"/>
        </a:p>
      </dgm:t>
    </dgm:pt>
    <dgm:pt modelId="{2409E82E-28AC-45E5-9D34-881B8DC72F99}" type="sibTrans" cxnId="{8FABA2B4-26E1-4838-8406-E81A432A8247}">
      <dgm:prSet/>
      <dgm:spPr/>
      <dgm:t>
        <a:bodyPr/>
        <a:lstStyle/>
        <a:p>
          <a:endParaRPr lang="en-US"/>
        </a:p>
      </dgm:t>
    </dgm:pt>
    <dgm:pt modelId="{B5C63CC1-37DB-4230-B937-372B54F3732E}">
      <dgm:prSet phldrT="[Text]"/>
      <dgm:spPr/>
      <dgm:t>
        <a:bodyPr/>
        <a:lstStyle/>
        <a:p>
          <a:r>
            <a:rPr lang="en-US" b="1" dirty="0"/>
            <a:t>Pro </a:t>
          </a:r>
          <a:r>
            <a:rPr lang="en-US" dirty="0"/>
            <a:t>– Self Bracing, Better Load Resistance</a:t>
          </a:r>
        </a:p>
      </dgm:t>
    </dgm:pt>
    <dgm:pt modelId="{3EB6B90D-E4DB-4F08-A2D5-E335C3FA4E4C}" type="parTrans" cxnId="{C04873DA-1616-44BA-A4F1-ADB9CCF8190D}">
      <dgm:prSet/>
      <dgm:spPr/>
      <dgm:t>
        <a:bodyPr/>
        <a:lstStyle/>
        <a:p>
          <a:endParaRPr lang="en-US"/>
        </a:p>
      </dgm:t>
    </dgm:pt>
    <dgm:pt modelId="{F9B280D2-6C7B-46BE-975A-887197395EFA}" type="sibTrans" cxnId="{C04873DA-1616-44BA-A4F1-ADB9CCF8190D}">
      <dgm:prSet/>
      <dgm:spPr/>
      <dgm:t>
        <a:bodyPr/>
        <a:lstStyle/>
        <a:p>
          <a:endParaRPr lang="en-US"/>
        </a:p>
      </dgm:t>
    </dgm:pt>
    <dgm:pt modelId="{CDB66EFA-6351-4C82-BF40-C01276EDD3AD}" type="pres">
      <dgm:prSet presAssocID="{3C477263-36F3-4CF5-B3D9-32BF0C5A30A3}" presName="Name0" presStyleCnt="0">
        <dgm:presLayoutVars>
          <dgm:dir/>
          <dgm:animLvl val="lvl"/>
          <dgm:resizeHandles val="exact"/>
        </dgm:presLayoutVars>
      </dgm:prSet>
      <dgm:spPr/>
    </dgm:pt>
    <dgm:pt modelId="{7E0C457E-3AD4-4733-BACB-3DBE8A16E857}" type="pres">
      <dgm:prSet presAssocID="{B10B3487-96A8-4A87-A440-4B03865CFF7B}" presName="linNode" presStyleCnt="0"/>
      <dgm:spPr/>
    </dgm:pt>
    <dgm:pt modelId="{B6F963E2-11BE-4E73-84B1-58E30BFA2A59}" type="pres">
      <dgm:prSet presAssocID="{B10B3487-96A8-4A87-A440-4B03865CFF7B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EABB236F-4D34-4738-8C83-FAE855780152}" type="pres">
      <dgm:prSet presAssocID="{B10B3487-96A8-4A87-A440-4B03865CFF7B}" presName="descendantText" presStyleLbl="alignAccFollowNode1" presStyleIdx="0" presStyleCnt="3">
        <dgm:presLayoutVars>
          <dgm:bulletEnabled val="1"/>
        </dgm:presLayoutVars>
      </dgm:prSet>
      <dgm:spPr/>
    </dgm:pt>
    <dgm:pt modelId="{62BCFFAB-3AE4-4929-98EF-D84FC1230081}" type="pres">
      <dgm:prSet presAssocID="{64605FF9-1B98-497C-9930-EA04CDE0AB60}" presName="sp" presStyleCnt="0"/>
      <dgm:spPr/>
    </dgm:pt>
    <dgm:pt modelId="{300FEC48-99FA-4BA9-900E-7A341D93A937}" type="pres">
      <dgm:prSet presAssocID="{BC373DA0-5751-44BE-9BA4-F25FCB5FC217}" presName="linNode" presStyleCnt="0"/>
      <dgm:spPr/>
    </dgm:pt>
    <dgm:pt modelId="{5DAC079D-BC85-47A4-993E-BD6D286AC813}" type="pres">
      <dgm:prSet presAssocID="{BC373DA0-5751-44BE-9BA4-F25FCB5FC217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34585D69-9747-48FF-9C44-297E2D7BAA37}" type="pres">
      <dgm:prSet presAssocID="{BC373DA0-5751-44BE-9BA4-F25FCB5FC217}" presName="descendantText" presStyleLbl="alignAccFollowNode1" presStyleIdx="1" presStyleCnt="3">
        <dgm:presLayoutVars>
          <dgm:bulletEnabled val="1"/>
        </dgm:presLayoutVars>
      </dgm:prSet>
      <dgm:spPr/>
    </dgm:pt>
    <dgm:pt modelId="{1C452600-3F65-4504-95AE-EDA627D86592}" type="pres">
      <dgm:prSet presAssocID="{5FE70481-105D-4183-B4BB-1F57A2F0A750}" presName="sp" presStyleCnt="0"/>
      <dgm:spPr/>
    </dgm:pt>
    <dgm:pt modelId="{4DE613B3-0B69-495C-94C9-47AEF33A81B2}" type="pres">
      <dgm:prSet presAssocID="{C97F5183-0DEE-4A38-BD51-C9E888DA7394}" presName="linNode" presStyleCnt="0"/>
      <dgm:spPr/>
    </dgm:pt>
    <dgm:pt modelId="{0F3693FD-F316-4685-8A0A-07686BD369EA}" type="pres">
      <dgm:prSet presAssocID="{C97F5183-0DEE-4A38-BD51-C9E888DA7394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E8410449-D708-4662-84E1-FF375869FA40}" type="pres">
      <dgm:prSet presAssocID="{C97F5183-0DEE-4A38-BD51-C9E888DA7394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FB83EF08-9391-4CF7-862C-443DB6288B72}" type="presOf" srcId="{3C477263-36F3-4CF5-B3D9-32BF0C5A30A3}" destId="{CDB66EFA-6351-4C82-BF40-C01276EDD3AD}" srcOrd="0" destOrd="0" presId="urn:microsoft.com/office/officeart/2005/8/layout/vList5"/>
    <dgm:cxn modelId="{3BAFDD0F-1209-49B2-B9E3-07A48472BC99}" srcId="{C97F5183-0DEE-4A38-BD51-C9E888DA7394}" destId="{E0FB6E80-423C-4929-9B47-73DF73738026}" srcOrd="1" destOrd="0" parTransId="{1FE23836-5E13-4551-B3A5-B0E8D20CFB4B}" sibTransId="{02577911-3310-465C-AE3F-530A51FEA88F}"/>
    <dgm:cxn modelId="{37C70F15-8249-41AD-9C71-F76A0D08E1CD}" srcId="{C97F5183-0DEE-4A38-BD51-C9E888DA7394}" destId="{52C874BF-EE5F-4472-BB9B-AAB6EE6F3324}" srcOrd="0" destOrd="0" parTransId="{4C36184B-D989-4C76-8BD8-B5810FCB0918}" sibTransId="{7E339619-589E-487D-A790-21F8B3A823A8}"/>
    <dgm:cxn modelId="{2F2E0630-2F79-407C-90F6-6C00E9A1DC34}" type="presOf" srcId="{1259B407-CA91-4976-9348-6D8CC433DD92}" destId="{EABB236F-4D34-4738-8C83-FAE855780152}" srcOrd="0" destOrd="1" presId="urn:microsoft.com/office/officeart/2005/8/layout/vList5"/>
    <dgm:cxn modelId="{D7759237-B224-43FA-9424-D6177AF5ED93}" type="presOf" srcId="{5C749C31-360C-4767-AB7E-6B3511AA7A8C}" destId="{34585D69-9747-48FF-9C44-297E2D7BAA37}" srcOrd="0" destOrd="1" presId="urn:microsoft.com/office/officeart/2005/8/layout/vList5"/>
    <dgm:cxn modelId="{6966295D-B706-4DC8-B245-11B62D42844D}" srcId="{BC373DA0-5751-44BE-9BA4-F25FCB5FC217}" destId="{5C749C31-360C-4767-AB7E-6B3511AA7A8C}" srcOrd="1" destOrd="0" parTransId="{1E3922BE-45B7-46DE-9C0A-1D21C95609B3}" sibTransId="{F67157BC-B807-4C0A-A5AF-068F5D37775F}"/>
    <dgm:cxn modelId="{582DB762-50BD-46F5-8578-3C39FCD6838C}" type="presOf" srcId="{E0FB6E80-423C-4929-9B47-73DF73738026}" destId="{E8410449-D708-4662-84E1-FF375869FA40}" srcOrd="0" destOrd="1" presId="urn:microsoft.com/office/officeart/2005/8/layout/vList5"/>
    <dgm:cxn modelId="{84CBFE74-ACCA-4467-B08F-C20FD3149298}" type="presOf" srcId="{52C874BF-EE5F-4472-BB9B-AAB6EE6F3324}" destId="{E8410449-D708-4662-84E1-FF375869FA40}" srcOrd="0" destOrd="0" presId="urn:microsoft.com/office/officeart/2005/8/layout/vList5"/>
    <dgm:cxn modelId="{7369B476-92FA-4A0E-8D93-0FC24D820D71}" type="presOf" srcId="{B10B3487-96A8-4A87-A440-4B03865CFF7B}" destId="{B6F963E2-11BE-4E73-84B1-58E30BFA2A59}" srcOrd="0" destOrd="0" presId="urn:microsoft.com/office/officeart/2005/8/layout/vList5"/>
    <dgm:cxn modelId="{0D46655A-B5DA-4377-8B29-2197D97175DB}" srcId="{3C477263-36F3-4CF5-B3D9-32BF0C5A30A3}" destId="{B10B3487-96A8-4A87-A440-4B03865CFF7B}" srcOrd="0" destOrd="0" parTransId="{F717CDA3-8917-4D3F-AF4F-0F29E1CBB242}" sibTransId="{64605FF9-1B98-497C-9930-EA04CDE0AB60}"/>
    <dgm:cxn modelId="{A3DDCA8D-64A2-47A8-B041-B6329732109A}" srcId="{BC373DA0-5751-44BE-9BA4-F25FCB5FC217}" destId="{D4A2D521-410B-4EF5-940C-97CE76D2DD92}" srcOrd="0" destOrd="0" parTransId="{ECA74A03-A150-4BE5-8BC4-B347330868F8}" sibTransId="{2DCA942A-F4D8-4AF2-BD6B-D9E7C6064483}"/>
    <dgm:cxn modelId="{8FABA2B4-26E1-4838-8406-E81A432A8247}" srcId="{B10B3487-96A8-4A87-A440-4B03865CFF7B}" destId="{1259B407-CA91-4976-9348-6D8CC433DD92}" srcOrd="1" destOrd="0" parTransId="{67602238-BDC9-4F18-AB7B-804DD05CAE02}" sibTransId="{2409E82E-28AC-45E5-9D34-881B8DC72F99}"/>
    <dgm:cxn modelId="{E5E8E3B5-065B-4901-8677-1A895A6B1B7C}" type="presOf" srcId="{D4A2D521-410B-4EF5-940C-97CE76D2DD92}" destId="{34585D69-9747-48FF-9C44-297E2D7BAA37}" srcOrd="0" destOrd="0" presId="urn:microsoft.com/office/officeart/2005/8/layout/vList5"/>
    <dgm:cxn modelId="{01BA79B8-F1F4-409E-B176-398EFBED59F6}" type="presOf" srcId="{BC373DA0-5751-44BE-9BA4-F25FCB5FC217}" destId="{5DAC079D-BC85-47A4-993E-BD6D286AC813}" srcOrd="0" destOrd="0" presId="urn:microsoft.com/office/officeart/2005/8/layout/vList5"/>
    <dgm:cxn modelId="{EE45F4BF-5ADC-4C0C-8AA4-88D6D5B13905}" type="presOf" srcId="{C97F5183-0DEE-4A38-BD51-C9E888DA7394}" destId="{0F3693FD-F316-4685-8A0A-07686BD369EA}" srcOrd="0" destOrd="0" presId="urn:microsoft.com/office/officeart/2005/8/layout/vList5"/>
    <dgm:cxn modelId="{CEBEF9C1-D566-4FC9-9DDD-2C99D4FFE01A}" srcId="{3C477263-36F3-4CF5-B3D9-32BF0C5A30A3}" destId="{C97F5183-0DEE-4A38-BD51-C9E888DA7394}" srcOrd="2" destOrd="0" parTransId="{5787B362-9C1F-474C-8626-5621D6F2BA04}" sibTransId="{23552DEB-4E20-4160-BE84-13378457B581}"/>
    <dgm:cxn modelId="{C04873DA-1616-44BA-A4F1-ADB9CCF8190D}" srcId="{B10B3487-96A8-4A87-A440-4B03865CFF7B}" destId="{B5C63CC1-37DB-4230-B937-372B54F3732E}" srcOrd="0" destOrd="0" parTransId="{3EB6B90D-E4DB-4F08-A2D5-E335C3FA4E4C}" sibTransId="{F9B280D2-6C7B-46BE-975A-887197395EFA}"/>
    <dgm:cxn modelId="{4F6C5EE3-F746-45A4-B5DB-E093EE7785F0}" srcId="{3C477263-36F3-4CF5-B3D9-32BF0C5A30A3}" destId="{BC373DA0-5751-44BE-9BA4-F25FCB5FC217}" srcOrd="1" destOrd="0" parTransId="{8A75BFDB-CCEF-4157-89E0-A701F7CAC76C}" sibTransId="{5FE70481-105D-4183-B4BB-1F57A2F0A750}"/>
    <dgm:cxn modelId="{EEDA3EEF-6CEA-4C9C-829F-6A4C02940BC8}" type="presOf" srcId="{B5C63CC1-37DB-4230-B937-372B54F3732E}" destId="{EABB236F-4D34-4738-8C83-FAE855780152}" srcOrd="0" destOrd="0" presId="urn:microsoft.com/office/officeart/2005/8/layout/vList5"/>
    <dgm:cxn modelId="{04B53AD7-9D53-4558-87E8-56239DD6ACD9}" type="presParOf" srcId="{CDB66EFA-6351-4C82-BF40-C01276EDD3AD}" destId="{7E0C457E-3AD4-4733-BACB-3DBE8A16E857}" srcOrd="0" destOrd="0" presId="urn:microsoft.com/office/officeart/2005/8/layout/vList5"/>
    <dgm:cxn modelId="{A0908984-19DF-41B7-BD9C-E4E9B0A115C0}" type="presParOf" srcId="{7E0C457E-3AD4-4733-BACB-3DBE8A16E857}" destId="{B6F963E2-11BE-4E73-84B1-58E30BFA2A59}" srcOrd="0" destOrd="0" presId="urn:microsoft.com/office/officeart/2005/8/layout/vList5"/>
    <dgm:cxn modelId="{E4C7CE8F-4352-4000-B136-A93462B0FE25}" type="presParOf" srcId="{7E0C457E-3AD4-4733-BACB-3DBE8A16E857}" destId="{EABB236F-4D34-4738-8C83-FAE855780152}" srcOrd="1" destOrd="0" presId="urn:microsoft.com/office/officeart/2005/8/layout/vList5"/>
    <dgm:cxn modelId="{65D0A757-8D27-4469-82E6-93AAFBAAA38B}" type="presParOf" srcId="{CDB66EFA-6351-4C82-BF40-C01276EDD3AD}" destId="{62BCFFAB-3AE4-4929-98EF-D84FC1230081}" srcOrd="1" destOrd="0" presId="urn:microsoft.com/office/officeart/2005/8/layout/vList5"/>
    <dgm:cxn modelId="{8CC02F0F-84AB-40AD-8607-737AAA42FDFE}" type="presParOf" srcId="{CDB66EFA-6351-4C82-BF40-C01276EDD3AD}" destId="{300FEC48-99FA-4BA9-900E-7A341D93A937}" srcOrd="2" destOrd="0" presId="urn:microsoft.com/office/officeart/2005/8/layout/vList5"/>
    <dgm:cxn modelId="{574E4BE7-EED6-47C5-A1DA-111ABFA30B2C}" type="presParOf" srcId="{300FEC48-99FA-4BA9-900E-7A341D93A937}" destId="{5DAC079D-BC85-47A4-993E-BD6D286AC813}" srcOrd="0" destOrd="0" presId="urn:microsoft.com/office/officeart/2005/8/layout/vList5"/>
    <dgm:cxn modelId="{06A409C4-A733-4FBB-B58E-0DCE2CEAA7EE}" type="presParOf" srcId="{300FEC48-99FA-4BA9-900E-7A341D93A937}" destId="{34585D69-9747-48FF-9C44-297E2D7BAA37}" srcOrd="1" destOrd="0" presId="urn:microsoft.com/office/officeart/2005/8/layout/vList5"/>
    <dgm:cxn modelId="{DA3942BC-2934-400B-A471-82171F041D8C}" type="presParOf" srcId="{CDB66EFA-6351-4C82-BF40-C01276EDD3AD}" destId="{1C452600-3F65-4504-95AE-EDA627D86592}" srcOrd="3" destOrd="0" presId="urn:microsoft.com/office/officeart/2005/8/layout/vList5"/>
    <dgm:cxn modelId="{B29F99EF-191D-45F2-9305-C570887DBBF3}" type="presParOf" srcId="{CDB66EFA-6351-4C82-BF40-C01276EDD3AD}" destId="{4DE613B3-0B69-495C-94C9-47AEF33A81B2}" srcOrd="4" destOrd="0" presId="urn:microsoft.com/office/officeart/2005/8/layout/vList5"/>
    <dgm:cxn modelId="{B3CED35C-0C71-46BC-83E4-3E337649118B}" type="presParOf" srcId="{4DE613B3-0B69-495C-94C9-47AEF33A81B2}" destId="{0F3693FD-F316-4685-8A0A-07686BD369EA}" srcOrd="0" destOrd="0" presId="urn:microsoft.com/office/officeart/2005/8/layout/vList5"/>
    <dgm:cxn modelId="{BF5F239A-8D61-4C93-B531-F126820AB85D}" type="presParOf" srcId="{4DE613B3-0B69-495C-94C9-47AEF33A81B2}" destId="{E8410449-D708-4662-84E1-FF375869FA4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FA7305-238C-4FC3-AE70-93EE69E90227}">
      <dsp:nvSpPr>
        <dsp:cNvPr id="0" name=""/>
        <dsp:cNvSpPr/>
      </dsp:nvSpPr>
      <dsp:spPr>
        <a:xfrm>
          <a:off x="483832" y="234569"/>
          <a:ext cx="4179852" cy="320297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9B9C40-75B8-49A9-8BC0-3CE026D5D48E}">
      <dsp:nvSpPr>
        <dsp:cNvPr id="0" name=""/>
        <dsp:cNvSpPr/>
      </dsp:nvSpPr>
      <dsp:spPr>
        <a:xfrm>
          <a:off x="568971" y="2326973"/>
          <a:ext cx="4311566" cy="6467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endParaRPr lang="en-US" sz="3600" kern="1200" dirty="0"/>
        </a:p>
      </dsp:txBody>
      <dsp:txXfrm>
        <a:off x="568971" y="2326973"/>
        <a:ext cx="4311566" cy="646734"/>
      </dsp:txXfrm>
    </dsp:sp>
    <dsp:sp modelId="{743A0E74-0AB6-4DD9-BBBE-5E6919E58F02}">
      <dsp:nvSpPr>
        <dsp:cNvPr id="0" name=""/>
        <dsp:cNvSpPr/>
      </dsp:nvSpPr>
      <dsp:spPr>
        <a:xfrm>
          <a:off x="568971" y="3038391"/>
          <a:ext cx="4311566" cy="8746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 dirty="0"/>
        </a:p>
      </dsp:txBody>
      <dsp:txXfrm>
        <a:off x="568971" y="3038391"/>
        <a:ext cx="4311566" cy="874626"/>
      </dsp:txXfrm>
    </dsp:sp>
    <dsp:sp modelId="{07B89EE3-7F69-4DE2-9070-D336530CC7E2}">
      <dsp:nvSpPr>
        <dsp:cNvPr id="0" name=""/>
        <dsp:cNvSpPr/>
      </dsp:nvSpPr>
      <dsp:spPr>
        <a:xfrm>
          <a:off x="7036321" y="255375"/>
          <a:ext cx="1509048" cy="1509048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BEC2FC-C764-4EF0-A050-6122D5F1DF74}">
      <dsp:nvSpPr>
        <dsp:cNvPr id="0" name=""/>
        <dsp:cNvSpPr/>
      </dsp:nvSpPr>
      <dsp:spPr>
        <a:xfrm>
          <a:off x="5635062" y="1903492"/>
          <a:ext cx="4311566" cy="6467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600" kern="1200"/>
            <a:t>Erosion Control</a:t>
          </a:r>
        </a:p>
      </dsp:txBody>
      <dsp:txXfrm>
        <a:off x="5635062" y="1903492"/>
        <a:ext cx="4311566" cy="646734"/>
      </dsp:txXfrm>
    </dsp:sp>
    <dsp:sp modelId="{67239EAA-26C9-470E-BAD2-D99B3F935281}">
      <dsp:nvSpPr>
        <dsp:cNvPr id="0" name=""/>
        <dsp:cNvSpPr/>
      </dsp:nvSpPr>
      <dsp:spPr>
        <a:xfrm>
          <a:off x="5635062" y="2614910"/>
          <a:ext cx="4311566" cy="8746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Protects from Weather </a:t>
          </a: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Protects Environment, Jobsite, and Community</a:t>
          </a:r>
        </a:p>
      </dsp:txBody>
      <dsp:txXfrm>
        <a:off x="5635062" y="2614910"/>
        <a:ext cx="4311566" cy="8746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E12651-246D-47F8-BF8E-3C9A65722930}">
      <dsp:nvSpPr>
        <dsp:cNvPr id="0" name=""/>
        <dsp:cNvSpPr/>
      </dsp:nvSpPr>
      <dsp:spPr>
        <a:xfrm>
          <a:off x="0" y="0"/>
          <a:ext cx="10515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A5A14A-EE5F-4F92-8E14-C046EE947CC1}">
      <dsp:nvSpPr>
        <dsp:cNvPr id="0" name=""/>
        <dsp:cNvSpPr/>
      </dsp:nvSpPr>
      <dsp:spPr>
        <a:xfrm>
          <a:off x="0" y="0"/>
          <a:ext cx="2103120" cy="37449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i="1" kern="1200" dirty="0"/>
            <a:t>PURPOSE:</a:t>
          </a:r>
        </a:p>
      </dsp:txBody>
      <dsp:txXfrm>
        <a:off x="0" y="0"/>
        <a:ext cx="2103120" cy="3744913"/>
      </dsp:txXfrm>
    </dsp:sp>
    <dsp:sp modelId="{958A20CF-C9B2-49AD-ACF0-FE3C8A54274B}">
      <dsp:nvSpPr>
        <dsp:cNvPr id="0" name=""/>
        <dsp:cNvSpPr/>
      </dsp:nvSpPr>
      <dsp:spPr>
        <a:xfrm>
          <a:off x="2260854" y="58514"/>
          <a:ext cx="8254746" cy="1170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t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Clear of Debris on Jobsite</a:t>
          </a:r>
        </a:p>
      </dsp:txBody>
      <dsp:txXfrm>
        <a:off x="2260854" y="58514"/>
        <a:ext cx="8254746" cy="1170285"/>
      </dsp:txXfrm>
    </dsp:sp>
    <dsp:sp modelId="{2959BF33-FB96-4D03-A2C1-1E8BC7356587}">
      <dsp:nvSpPr>
        <dsp:cNvPr id="0" name=""/>
        <dsp:cNvSpPr/>
      </dsp:nvSpPr>
      <dsp:spPr>
        <a:xfrm>
          <a:off x="2103120" y="1228799"/>
          <a:ext cx="841248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E6C5E6-A8FB-4E9A-8D1D-F44596E62B57}">
      <dsp:nvSpPr>
        <dsp:cNvPr id="0" name=""/>
        <dsp:cNvSpPr/>
      </dsp:nvSpPr>
      <dsp:spPr>
        <a:xfrm>
          <a:off x="2260854" y="1287313"/>
          <a:ext cx="8254746" cy="1170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t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Grade and Level Plot Per Design</a:t>
          </a:r>
        </a:p>
      </dsp:txBody>
      <dsp:txXfrm>
        <a:off x="2260854" y="1287313"/>
        <a:ext cx="8254746" cy="1170285"/>
      </dsp:txXfrm>
    </dsp:sp>
    <dsp:sp modelId="{A35A46AC-3CD0-4B22-B1EA-353B1CD32960}">
      <dsp:nvSpPr>
        <dsp:cNvPr id="0" name=""/>
        <dsp:cNvSpPr/>
      </dsp:nvSpPr>
      <dsp:spPr>
        <a:xfrm>
          <a:off x="2103120" y="2457599"/>
          <a:ext cx="841248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29F9E0-44CA-4373-9521-67EDA8EC3EFA}">
      <dsp:nvSpPr>
        <dsp:cNvPr id="0" name=""/>
        <dsp:cNvSpPr/>
      </dsp:nvSpPr>
      <dsp:spPr>
        <a:xfrm>
          <a:off x="2260854" y="2516113"/>
          <a:ext cx="8254746" cy="1170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t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Prep Jobsite for Construction</a:t>
          </a:r>
        </a:p>
      </dsp:txBody>
      <dsp:txXfrm>
        <a:off x="2260854" y="2516113"/>
        <a:ext cx="8254746" cy="1170285"/>
      </dsp:txXfrm>
    </dsp:sp>
    <dsp:sp modelId="{AFDDFDFF-907D-406D-998A-412BF3A25379}">
      <dsp:nvSpPr>
        <dsp:cNvPr id="0" name=""/>
        <dsp:cNvSpPr/>
      </dsp:nvSpPr>
      <dsp:spPr>
        <a:xfrm>
          <a:off x="2103120" y="3686398"/>
          <a:ext cx="841248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FA7305-238C-4FC3-AE70-93EE69E90227}">
      <dsp:nvSpPr>
        <dsp:cNvPr id="0" name=""/>
        <dsp:cNvSpPr/>
      </dsp:nvSpPr>
      <dsp:spPr>
        <a:xfrm>
          <a:off x="1970230" y="392137"/>
          <a:ext cx="1509048" cy="150904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9B9C40-75B8-49A9-8BC0-3CE026D5D48E}">
      <dsp:nvSpPr>
        <dsp:cNvPr id="0" name=""/>
        <dsp:cNvSpPr/>
      </dsp:nvSpPr>
      <dsp:spPr>
        <a:xfrm>
          <a:off x="568971" y="2028492"/>
          <a:ext cx="4311566" cy="6467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600" kern="1200"/>
            <a:t>Shoring</a:t>
          </a:r>
        </a:p>
      </dsp:txBody>
      <dsp:txXfrm>
        <a:off x="568971" y="2028492"/>
        <a:ext cx="4311566" cy="646734"/>
      </dsp:txXfrm>
    </dsp:sp>
    <dsp:sp modelId="{743A0E74-0AB6-4DD9-BBBE-5E6919E58F02}">
      <dsp:nvSpPr>
        <dsp:cNvPr id="0" name=""/>
        <dsp:cNvSpPr/>
      </dsp:nvSpPr>
      <dsp:spPr>
        <a:xfrm>
          <a:off x="568971" y="2734440"/>
          <a:ext cx="4311566" cy="6183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Stabilize Soils &amp; Surroundings</a:t>
          </a: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Protects Workers &amp; Jobsite</a:t>
          </a:r>
        </a:p>
      </dsp:txBody>
      <dsp:txXfrm>
        <a:off x="568971" y="2734440"/>
        <a:ext cx="4311566" cy="618335"/>
      </dsp:txXfrm>
    </dsp:sp>
    <dsp:sp modelId="{07B89EE3-7F69-4DE2-9070-D336530CC7E2}">
      <dsp:nvSpPr>
        <dsp:cNvPr id="0" name=""/>
        <dsp:cNvSpPr/>
      </dsp:nvSpPr>
      <dsp:spPr>
        <a:xfrm>
          <a:off x="6000601" y="-148136"/>
          <a:ext cx="3543607" cy="367014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BEC2FC-C764-4EF0-A050-6122D5F1DF74}">
      <dsp:nvSpPr>
        <dsp:cNvPr id="0" name=""/>
        <dsp:cNvSpPr/>
      </dsp:nvSpPr>
      <dsp:spPr>
        <a:xfrm>
          <a:off x="5635062" y="2568766"/>
          <a:ext cx="4311566" cy="6467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endParaRPr lang="en-US" sz="3600" kern="1200" dirty="0"/>
        </a:p>
      </dsp:txBody>
      <dsp:txXfrm>
        <a:off x="5635062" y="2568766"/>
        <a:ext cx="4311566" cy="646734"/>
      </dsp:txXfrm>
    </dsp:sp>
    <dsp:sp modelId="{67239EAA-26C9-470E-BAD2-D99B3F935281}">
      <dsp:nvSpPr>
        <dsp:cNvPr id="0" name=""/>
        <dsp:cNvSpPr/>
      </dsp:nvSpPr>
      <dsp:spPr>
        <a:xfrm>
          <a:off x="5635062" y="3274713"/>
          <a:ext cx="4311566" cy="6183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 dirty="0"/>
        </a:p>
      </dsp:txBody>
      <dsp:txXfrm>
        <a:off x="5635062" y="3274713"/>
        <a:ext cx="4311566" cy="6183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20818D-1D57-44C2-B232-7E02DDEC9052}">
      <dsp:nvSpPr>
        <dsp:cNvPr id="0" name=""/>
        <dsp:cNvSpPr/>
      </dsp:nvSpPr>
      <dsp:spPr>
        <a:xfrm>
          <a:off x="1963800" y="409417"/>
          <a:ext cx="1512000" cy="1512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AC04C4-C864-480E-B438-D04554DD04CC}">
      <dsp:nvSpPr>
        <dsp:cNvPr id="0" name=""/>
        <dsp:cNvSpPr/>
      </dsp:nvSpPr>
      <dsp:spPr>
        <a:xfrm>
          <a:off x="559800" y="2047238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600" kern="1200"/>
            <a:t>Drainage</a:t>
          </a:r>
        </a:p>
      </dsp:txBody>
      <dsp:txXfrm>
        <a:off x="559800" y="2047238"/>
        <a:ext cx="4320000" cy="648000"/>
      </dsp:txXfrm>
    </dsp:sp>
    <dsp:sp modelId="{ED4722B1-5DF7-4E08-9B27-3F51D618A145}">
      <dsp:nvSpPr>
        <dsp:cNvPr id="0" name=""/>
        <dsp:cNvSpPr/>
      </dsp:nvSpPr>
      <dsp:spPr>
        <a:xfrm>
          <a:off x="559800" y="2753759"/>
          <a:ext cx="4320000" cy="5817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Temporary or Permanent Systems to Remove Water</a:t>
          </a:r>
        </a:p>
      </dsp:txBody>
      <dsp:txXfrm>
        <a:off x="559800" y="2753759"/>
        <a:ext cx="4320000" cy="581736"/>
      </dsp:txXfrm>
    </dsp:sp>
    <dsp:sp modelId="{EA3F0E28-716B-4FC7-AF47-5CAAFEB2D9E5}">
      <dsp:nvSpPr>
        <dsp:cNvPr id="0" name=""/>
        <dsp:cNvSpPr/>
      </dsp:nvSpPr>
      <dsp:spPr>
        <a:xfrm>
          <a:off x="7039800" y="409417"/>
          <a:ext cx="1512000" cy="1512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5F24A8-F2A3-4F20-8B48-93804726C1FF}">
      <dsp:nvSpPr>
        <dsp:cNvPr id="0" name=""/>
        <dsp:cNvSpPr/>
      </dsp:nvSpPr>
      <dsp:spPr>
        <a:xfrm>
          <a:off x="5635800" y="2047238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600" kern="1200"/>
            <a:t>Water Systems</a:t>
          </a:r>
        </a:p>
      </dsp:txBody>
      <dsp:txXfrm>
        <a:off x="5635800" y="2047238"/>
        <a:ext cx="4320000" cy="648000"/>
      </dsp:txXfrm>
    </dsp:sp>
    <dsp:sp modelId="{A04A5DAD-C339-4425-9108-B08871E56748}">
      <dsp:nvSpPr>
        <dsp:cNvPr id="0" name=""/>
        <dsp:cNvSpPr/>
      </dsp:nvSpPr>
      <dsp:spPr>
        <a:xfrm>
          <a:off x="5635800" y="2753759"/>
          <a:ext cx="4320000" cy="5817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Systems to Reclaim and Repurpose Water </a:t>
          </a:r>
        </a:p>
      </dsp:txBody>
      <dsp:txXfrm>
        <a:off x="5635800" y="2753759"/>
        <a:ext cx="4320000" cy="58173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33CC8D-43F1-4BFF-8335-31ECC077275E}">
      <dsp:nvSpPr>
        <dsp:cNvPr id="0" name=""/>
        <dsp:cNvSpPr/>
      </dsp:nvSpPr>
      <dsp:spPr>
        <a:xfrm rot="5400000">
          <a:off x="6419911" y="-2451575"/>
          <a:ext cx="1461393" cy="6729984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Isolated Spread Footing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Wall/Strip Footing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Cantilever/Strap Footing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Raft</a:t>
          </a:r>
        </a:p>
      </dsp:txBody>
      <dsp:txXfrm rot="-5400000">
        <a:off x="3785616" y="254059"/>
        <a:ext cx="6658645" cy="1318715"/>
      </dsp:txXfrm>
    </dsp:sp>
    <dsp:sp modelId="{BC10632E-80DE-4362-8118-6C93257ACA20}">
      <dsp:nvSpPr>
        <dsp:cNvPr id="0" name=""/>
        <dsp:cNvSpPr/>
      </dsp:nvSpPr>
      <dsp:spPr>
        <a:xfrm>
          <a:off x="0" y="45"/>
          <a:ext cx="3785616" cy="182674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/>
            <a:t>Shallow	</a:t>
          </a:r>
        </a:p>
      </dsp:txBody>
      <dsp:txXfrm>
        <a:off x="89174" y="89219"/>
        <a:ext cx="3607268" cy="1648394"/>
      </dsp:txXfrm>
    </dsp:sp>
    <dsp:sp modelId="{E001FDFD-3ED0-4BBD-A0AA-3D7320FDB40B}">
      <dsp:nvSpPr>
        <dsp:cNvPr id="0" name=""/>
        <dsp:cNvSpPr/>
      </dsp:nvSpPr>
      <dsp:spPr>
        <a:xfrm rot="5400000">
          <a:off x="6419911" y="-533495"/>
          <a:ext cx="1461393" cy="6729984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Pile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Pier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Caisson</a:t>
          </a:r>
        </a:p>
      </dsp:txBody>
      <dsp:txXfrm rot="-5400000">
        <a:off x="3785616" y="2172139"/>
        <a:ext cx="6658645" cy="1318715"/>
      </dsp:txXfrm>
    </dsp:sp>
    <dsp:sp modelId="{D9CD889E-A44F-406F-9895-56C07386028B}">
      <dsp:nvSpPr>
        <dsp:cNvPr id="0" name=""/>
        <dsp:cNvSpPr/>
      </dsp:nvSpPr>
      <dsp:spPr>
        <a:xfrm>
          <a:off x="0" y="1918125"/>
          <a:ext cx="3785616" cy="182674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/>
            <a:t>Deep</a:t>
          </a:r>
        </a:p>
      </dsp:txBody>
      <dsp:txXfrm>
        <a:off x="89174" y="2007299"/>
        <a:ext cx="3607268" cy="164839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3B0623-F4BC-4B1B-8EC7-DE1302B624BD}">
      <dsp:nvSpPr>
        <dsp:cNvPr id="0" name=""/>
        <dsp:cNvSpPr/>
      </dsp:nvSpPr>
      <dsp:spPr>
        <a:xfrm>
          <a:off x="788669" y="0"/>
          <a:ext cx="8938260" cy="3744913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FB61D4-BF11-4253-B19F-FC1F5B0E7E8A}">
      <dsp:nvSpPr>
        <dsp:cNvPr id="0" name=""/>
        <dsp:cNvSpPr/>
      </dsp:nvSpPr>
      <dsp:spPr>
        <a:xfrm>
          <a:off x="284968" y="1123473"/>
          <a:ext cx="3154680" cy="1497965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Use</a:t>
          </a:r>
        </a:p>
      </dsp:txBody>
      <dsp:txXfrm>
        <a:off x="358093" y="1196598"/>
        <a:ext cx="3008430" cy="1351715"/>
      </dsp:txXfrm>
    </dsp:sp>
    <dsp:sp modelId="{850865A8-D8B2-4B5D-83EE-88D64D39DBC6}">
      <dsp:nvSpPr>
        <dsp:cNvPr id="0" name=""/>
        <dsp:cNvSpPr/>
      </dsp:nvSpPr>
      <dsp:spPr>
        <a:xfrm>
          <a:off x="3680459" y="1123473"/>
          <a:ext cx="3154680" cy="1497965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Existing Conditions</a:t>
          </a:r>
        </a:p>
      </dsp:txBody>
      <dsp:txXfrm>
        <a:off x="3753584" y="1196598"/>
        <a:ext cx="3008430" cy="1351715"/>
      </dsp:txXfrm>
    </dsp:sp>
    <dsp:sp modelId="{32121C9B-366D-481B-89BE-D59A145EFFB8}">
      <dsp:nvSpPr>
        <dsp:cNvPr id="0" name=""/>
        <dsp:cNvSpPr/>
      </dsp:nvSpPr>
      <dsp:spPr>
        <a:xfrm>
          <a:off x="7075951" y="1123473"/>
          <a:ext cx="3154680" cy="1497965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Future Plans</a:t>
          </a:r>
        </a:p>
      </dsp:txBody>
      <dsp:txXfrm>
        <a:off x="7149076" y="1196598"/>
        <a:ext cx="3008430" cy="135171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BB236F-4D34-4738-8C83-FAE855780152}">
      <dsp:nvSpPr>
        <dsp:cNvPr id="0" name=""/>
        <dsp:cNvSpPr/>
      </dsp:nvSpPr>
      <dsp:spPr>
        <a:xfrm rot="5400000">
          <a:off x="6790013" y="-2912375"/>
          <a:ext cx="721188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1" kern="1200" dirty="0"/>
            <a:t>Pro</a:t>
          </a:r>
          <a:r>
            <a:rPr lang="en-US" sz="1300" kern="1200" dirty="0"/>
            <a:t> – Variation, Maintenance, Weight, Ease of Repair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1" kern="1200" dirty="0"/>
            <a:t>Con</a:t>
          </a:r>
          <a:r>
            <a:rPr lang="en-US" sz="1300" kern="1200" dirty="0"/>
            <a:t> – Stability, Pests, Fire</a:t>
          </a:r>
        </a:p>
      </dsp:txBody>
      <dsp:txXfrm rot="-5400000">
        <a:off x="3785616" y="127227"/>
        <a:ext cx="6694779" cy="650778"/>
      </dsp:txXfrm>
    </dsp:sp>
    <dsp:sp modelId="{B6F963E2-11BE-4E73-84B1-58E30BFA2A59}">
      <dsp:nvSpPr>
        <dsp:cNvPr id="0" name=""/>
        <dsp:cNvSpPr/>
      </dsp:nvSpPr>
      <dsp:spPr>
        <a:xfrm>
          <a:off x="0" y="1874"/>
          <a:ext cx="3785616" cy="901485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Wood</a:t>
          </a:r>
        </a:p>
      </dsp:txBody>
      <dsp:txXfrm>
        <a:off x="44007" y="45881"/>
        <a:ext cx="3697602" cy="813471"/>
      </dsp:txXfrm>
    </dsp:sp>
    <dsp:sp modelId="{34585D69-9747-48FF-9C44-297E2D7BAA37}">
      <dsp:nvSpPr>
        <dsp:cNvPr id="0" name=""/>
        <dsp:cNvSpPr/>
      </dsp:nvSpPr>
      <dsp:spPr>
        <a:xfrm rot="5400000">
          <a:off x="6790013" y="-1965815"/>
          <a:ext cx="721188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1" kern="1200" dirty="0"/>
            <a:t>Pro</a:t>
          </a:r>
          <a:r>
            <a:rPr lang="en-US" sz="1300" kern="1200" dirty="0"/>
            <a:t> – Resistance to Weather, Pests, Mold, Fire, Reclaimed Materials, Prefabrication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1" kern="1200" dirty="0"/>
            <a:t>Con</a:t>
          </a:r>
          <a:r>
            <a:rPr lang="en-US" sz="1300" kern="1200" dirty="0"/>
            <a:t> – Weight, Steel Reinforcement, Conduit Restrictions, Cost</a:t>
          </a:r>
        </a:p>
      </dsp:txBody>
      <dsp:txXfrm rot="-5400000">
        <a:off x="3785616" y="1073787"/>
        <a:ext cx="6694779" cy="650778"/>
      </dsp:txXfrm>
    </dsp:sp>
    <dsp:sp modelId="{5DAC079D-BC85-47A4-993E-BD6D286AC813}">
      <dsp:nvSpPr>
        <dsp:cNvPr id="0" name=""/>
        <dsp:cNvSpPr/>
      </dsp:nvSpPr>
      <dsp:spPr>
        <a:xfrm>
          <a:off x="0" y="948433"/>
          <a:ext cx="3785616" cy="901485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Masonry / Concrete</a:t>
          </a:r>
        </a:p>
      </dsp:txBody>
      <dsp:txXfrm>
        <a:off x="44007" y="992440"/>
        <a:ext cx="3697602" cy="813471"/>
      </dsp:txXfrm>
    </dsp:sp>
    <dsp:sp modelId="{E8410449-D708-4662-84E1-FF375869FA40}">
      <dsp:nvSpPr>
        <dsp:cNvPr id="0" name=""/>
        <dsp:cNvSpPr/>
      </dsp:nvSpPr>
      <dsp:spPr>
        <a:xfrm rot="5400000">
          <a:off x="6790013" y="-1019255"/>
          <a:ext cx="721188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1" kern="1200" dirty="0"/>
            <a:t>Pro</a:t>
          </a:r>
          <a:r>
            <a:rPr lang="en-US" sz="1300" kern="1200" dirty="0"/>
            <a:t> – Durability, Strength, Quick Assembly, Sustainable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1" kern="1200" dirty="0"/>
            <a:t>Con</a:t>
          </a:r>
          <a:r>
            <a:rPr lang="en-US" sz="1300" kern="1200" dirty="0"/>
            <a:t> – Rust, Material Availability, Conductor of Heat, Metal Fatigue</a:t>
          </a:r>
        </a:p>
      </dsp:txBody>
      <dsp:txXfrm rot="-5400000">
        <a:off x="3785616" y="2020347"/>
        <a:ext cx="6694779" cy="650778"/>
      </dsp:txXfrm>
    </dsp:sp>
    <dsp:sp modelId="{0F3693FD-F316-4685-8A0A-07686BD369EA}">
      <dsp:nvSpPr>
        <dsp:cNvPr id="0" name=""/>
        <dsp:cNvSpPr/>
      </dsp:nvSpPr>
      <dsp:spPr>
        <a:xfrm>
          <a:off x="0" y="1894993"/>
          <a:ext cx="3785616" cy="901485"/>
        </a:xfrm>
        <a:prstGeom prst="round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Steel</a:t>
          </a:r>
        </a:p>
      </dsp:txBody>
      <dsp:txXfrm>
        <a:off x="44007" y="1939000"/>
        <a:ext cx="3697602" cy="813471"/>
      </dsp:txXfrm>
    </dsp:sp>
    <dsp:sp modelId="{318E6826-5184-4D42-8090-6A4E48AC620B}">
      <dsp:nvSpPr>
        <dsp:cNvPr id="0" name=""/>
        <dsp:cNvSpPr/>
      </dsp:nvSpPr>
      <dsp:spPr>
        <a:xfrm rot="5400000">
          <a:off x="6790013" y="-72695"/>
          <a:ext cx="721188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1" kern="1200" dirty="0"/>
            <a:t>Pro</a:t>
          </a:r>
          <a:r>
            <a:rPr lang="en-US" sz="1300" kern="1200" dirty="0"/>
            <a:t> – Transparency, Aesthetic Appeal, Weather Resistance,  Sustainability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1" kern="1200" dirty="0"/>
            <a:t>Con</a:t>
          </a:r>
          <a:r>
            <a:rPr lang="en-US" sz="1300" kern="1200" dirty="0"/>
            <a:t> – Cost, Brittleness,  Severe Weatherproofing, Glare, Heat Transparency, Maintenance   </a:t>
          </a:r>
        </a:p>
      </dsp:txBody>
      <dsp:txXfrm rot="-5400000">
        <a:off x="3785616" y="2966907"/>
        <a:ext cx="6694779" cy="650778"/>
      </dsp:txXfrm>
    </dsp:sp>
    <dsp:sp modelId="{1B40E5C5-BB59-4582-B763-0C5FAAE9683F}">
      <dsp:nvSpPr>
        <dsp:cNvPr id="0" name=""/>
        <dsp:cNvSpPr/>
      </dsp:nvSpPr>
      <dsp:spPr>
        <a:xfrm>
          <a:off x="0" y="2841553"/>
          <a:ext cx="3785616" cy="901485"/>
        </a:xfrm>
        <a:prstGeom prst="round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Glazing (Glass)</a:t>
          </a:r>
        </a:p>
      </dsp:txBody>
      <dsp:txXfrm>
        <a:off x="44007" y="2885560"/>
        <a:ext cx="3697602" cy="81347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3B0623-F4BC-4B1B-8EC7-DE1302B624BD}">
      <dsp:nvSpPr>
        <dsp:cNvPr id="0" name=""/>
        <dsp:cNvSpPr/>
      </dsp:nvSpPr>
      <dsp:spPr>
        <a:xfrm>
          <a:off x="788669" y="0"/>
          <a:ext cx="8938260" cy="3744913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FB61D4-BF11-4253-B19F-FC1F5B0E7E8A}">
      <dsp:nvSpPr>
        <dsp:cNvPr id="0" name=""/>
        <dsp:cNvSpPr/>
      </dsp:nvSpPr>
      <dsp:spPr>
        <a:xfrm>
          <a:off x="284968" y="1123473"/>
          <a:ext cx="3154680" cy="1497965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Use</a:t>
          </a:r>
        </a:p>
      </dsp:txBody>
      <dsp:txXfrm>
        <a:off x="358093" y="1196598"/>
        <a:ext cx="3008430" cy="1351715"/>
      </dsp:txXfrm>
    </dsp:sp>
    <dsp:sp modelId="{850865A8-D8B2-4B5D-83EE-88D64D39DBC6}">
      <dsp:nvSpPr>
        <dsp:cNvPr id="0" name=""/>
        <dsp:cNvSpPr/>
      </dsp:nvSpPr>
      <dsp:spPr>
        <a:xfrm>
          <a:off x="3680459" y="1123473"/>
          <a:ext cx="3154680" cy="1497965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Existing Conditions</a:t>
          </a:r>
        </a:p>
      </dsp:txBody>
      <dsp:txXfrm>
        <a:off x="3753584" y="1196598"/>
        <a:ext cx="3008430" cy="1351715"/>
      </dsp:txXfrm>
    </dsp:sp>
    <dsp:sp modelId="{32121C9B-366D-481B-89BE-D59A145EFFB8}">
      <dsp:nvSpPr>
        <dsp:cNvPr id="0" name=""/>
        <dsp:cNvSpPr/>
      </dsp:nvSpPr>
      <dsp:spPr>
        <a:xfrm>
          <a:off x="7075951" y="1123473"/>
          <a:ext cx="3154680" cy="1497965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Future Plans</a:t>
          </a:r>
        </a:p>
      </dsp:txBody>
      <dsp:txXfrm>
        <a:off x="7149076" y="1196598"/>
        <a:ext cx="3008430" cy="135171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82784F-2CB3-4BA9-A108-EE2A9A91BF68}">
      <dsp:nvSpPr>
        <dsp:cNvPr id="0" name=""/>
        <dsp:cNvSpPr/>
      </dsp:nvSpPr>
      <dsp:spPr>
        <a:xfrm>
          <a:off x="0" y="0"/>
          <a:ext cx="10515600" cy="8703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chemeClr val="tx1"/>
              </a:solidFill>
            </a:rPr>
            <a:t>Wood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solidFill>
                <a:schemeClr val="tx1"/>
              </a:solidFill>
            </a:rPr>
            <a:t>Used as Internal Framing 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solidFill>
                <a:schemeClr val="tx1"/>
              </a:solidFill>
            </a:rPr>
            <a:t>Can Be Used in External Applications</a:t>
          </a:r>
        </a:p>
      </dsp:txBody>
      <dsp:txXfrm>
        <a:off x="2190159" y="0"/>
        <a:ext cx="8325440" cy="870399"/>
      </dsp:txXfrm>
    </dsp:sp>
    <dsp:sp modelId="{271ED099-4E6B-4043-8842-8F9F06636DF7}">
      <dsp:nvSpPr>
        <dsp:cNvPr id="0" name=""/>
        <dsp:cNvSpPr/>
      </dsp:nvSpPr>
      <dsp:spPr>
        <a:xfrm>
          <a:off x="87039" y="87039"/>
          <a:ext cx="2103120" cy="69631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1000" b="-51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2B7E3DA-9D09-4AD5-8636-5D9194672F2E}">
      <dsp:nvSpPr>
        <dsp:cNvPr id="0" name=""/>
        <dsp:cNvSpPr/>
      </dsp:nvSpPr>
      <dsp:spPr>
        <a:xfrm>
          <a:off x="0" y="957439"/>
          <a:ext cx="10515600" cy="8703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chemeClr val="tx1"/>
              </a:solidFill>
            </a:rPr>
            <a:t>Steel/Metal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solidFill>
                <a:schemeClr val="tx1"/>
              </a:solidFill>
            </a:rPr>
            <a:t>Used as Internal Framing or Supporting Structure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solidFill>
                <a:schemeClr val="tx1"/>
              </a:solidFill>
            </a:rPr>
            <a:t>Commonly used to protect high traffic industrial manufacturing walls or Corrugated Exterior Walls  </a:t>
          </a:r>
        </a:p>
      </dsp:txBody>
      <dsp:txXfrm>
        <a:off x="2190159" y="957439"/>
        <a:ext cx="8325440" cy="870399"/>
      </dsp:txXfrm>
    </dsp:sp>
    <dsp:sp modelId="{A31748A8-0F8A-4414-B953-38C3B86F046E}">
      <dsp:nvSpPr>
        <dsp:cNvPr id="0" name=""/>
        <dsp:cNvSpPr/>
      </dsp:nvSpPr>
      <dsp:spPr>
        <a:xfrm>
          <a:off x="87039" y="1044479"/>
          <a:ext cx="2103120" cy="69631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4000" b="-44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902C589-DCF6-4F84-A382-868BAB3202F4}">
      <dsp:nvSpPr>
        <dsp:cNvPr id="0" name=""/>
        <dsp:cNvSpPr/>
      </dsp:nvSpPr>
      <dsp:spPr>
        <a:xfrm>
          <a:off x="0" y="1906488"/>
          <a:ext cx="10515600" cy="8703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chemeClr val="tx1"/>
              </a:solidFill>
            </a:rPr>
            <a:t>Concrete/Masonry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solidFill>
                <a:schemeClr val="tx1"/>
              </a:solidFill>
            </a:rPr>
            <a:t>Can be used in Interior/Exterior Applications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solidFill>
                <a:schemeClr val="tx1"/>
              </a:solidFill>
            </a:rPr>
            <a:t>Prefabricated used in External Applications (Concrete)</a:t>
          </a:r>
        </a:p>
      </dsp:txBody>
      <dsp:txXfrm>
        <a:off x="2190159" y="1906488"/>
        <a:ext cx="8325440" cy="870399"/>
      </dsp:txXfrm>
    </dsp:sp>
    <dsp:sp modelId="{5E6B3C44-F067-47ED-B704-4FF37043E706}">
      <dsp:nvSpPr>
        <dsp:cNvPr id="0" name=""/>
        <dsp:cNvSpPr/>
      </dsp:nvSpPr>
      <dsp:spPr>
        <a:xfrm>
          <a:off x="87039" y="2001919"/>
          <a:ext cx="2103120" cy="69631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3000" b="-53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E7C55787-10B1-425B-B64C-CDD2926BBA94}">
      <dsp:nvSpPr>
        <dsp:cNvPr id="0" name=""/>
        <dsp:cNvSpPr/>
      </dsp:nvSpPr>
      <dsp:spPr>
        <a:xfrm>
          <a:off x="0" y="2830174"/>
          <a:ext cx="10515600" cy="8703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chemeClr val="tx1"/>
              </a:solidFill>
            </a:rPr>
            <a:t>Composite Materials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solidFill>
                <a:schemeClr val="tx1"/>
              </a:solidFill>
            </a:rPr>
            <a:t>External:  Vinyl Siding, Metal Polystyrene Cladding Systems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solidFill>
                <a:schemeClr val="tx1"/>
              </a:solidFill>
            </a:rPr>
            <a:t>Internal:  Drywall, Tyvek, Ridged Foam, Tile, Plaster</a:t>
          </a:r>
        </a:p>
      </dsp:txBody>
      <dsp:txXfrm>
        <a:off x="2190159" y="2830174"/>
        <a:ext cx="8325440" cy="870399"/>
      </dsp:txXfrm>
    </dsp:sp>
    <dsp:sp modelId="{9B6C9038-843C-4F94-9AE7-84B92340D08E}">
      <dsp:nvSpPr>
        <dsp:cNvPr id="0" name=""/>
        <dsp:cNvSpPr/>
      </dsp:nvSpPr>
      <dsp:spPr>
        <a:xfrm>
          <a:off x="87039" y="2959358"/>
          <a:ext cx="2103120" cy="69631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BB236F-4D34-4738-8C83-FAE855780152}">
      <dsp:nvSpPr>
        <dsp:cNvPr id="0" name=""/>
        <dsp:cNvSpPr/>
      </dsp:nvSpPr>
      <dsp:spPr>
        <a:xfrm rot="5400000">
          <a:off x="6667865" y="-2759735"/>
          <a:ext cx="965485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 dirty="0"/>
            <a:t>Pro </a:t>
          </a:r>
          <a:r>
            <a:rPr lang="en-US" sz="1800" kern="1200" dirty="0"/>
            <a:t>– Self Bracing, Better Load Resistance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 dirty="0"/>
            <a:t>Con</a:t>
          </a:r>
          <a:r>
            <a:rPr lang="en-US" sz="1800" kern="1200" dirty="0"/>
            <a:t> – More Complex, Less Attic Space</a:t>
          </a:r>
        </a:p>
      </dsp:txBody>
      <dsp:txXfrm rot="-5400000">
        <a:off x="3785616" y="169645"/>
        <a:ext cx="6682853" cy="871223"/>
      </dsp:txXfrm>
    </dsp:sp>
    <dsp:sp modelId="{B6F963E2-11BE-4E73-84B1-58E30BFA2A59}">
      <dsp:nvSpPr>
        <dsp:cNvPr id="0" name=""/>
        <dsp:cNvSpPr/>
      </dsp:nvSpPr>
      <dsp:spPr>
        <a:xfrm>
          <a:off x="0" y="1828"/>
          <a:ext cx="3785616" cy="1206856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220" tIns="118110" rIns="236220" bIns="118110" numCol="1" spcCol="1270" anchor="ctr" anchorCtr="0">
          <a:noAutofit/>
        </a:bodyPr>
        <a:lstStyle/>
        <a:p>
          <a:pPr marL="0" lvl="0" indent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200" kern="1200" dirty="0"/>
            <a:t>Hip</a:t>
          </a:r>
        </a:p>
      </dsp:txBody>
      <dsp:txXfrm>
        <a:off x="58914" y="60742"/>
        <a:ext cx="3667788" cy="1089028"/>
      </dsp:txXfrm>
    </dsp:sp>
    <dsp:sp modelId="{34585D69-9747-48FF-9C44-297E2D7BAA37}">
      <dsp:nvSpPr>
        <dsp:cNvPr id="0" name=""/>
        <dsp:cNvSpPr/>
      </dsp:nvSpPr>
      <dsp:spPr>
        <a:xfrm rot="5400000">
          <a:off x="6667865" y="-1492535"/>
          <a:ext cx="965485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 dirty="0"/>
            <a:t>Pro</a:t>
          </a:r>
          <a:r>
            <a:rPr lang="en-US" sz="1800" kern="1200" dirty="0"/>
            <a:t> – Simple Design, Less Expensive, More Attic Space, Better Ventilation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 dirty="0"/>
            <a:t>Con</a:t>
          </a:r>
          <a:r>
            <a:rPr lang="en-US" sz="1800" kern="1200" dirty="0"/>
            <a:t> – Prone to Damage in High Winds</a:t>
          </a:r>
        </a:p>
      </dsp:txBody>
      <dsp:txXfrm rot="-5400000">
        <a:off x="3785616" y="1436845"/>
        <a:ext cx="6682853" cy="871223"/>
      </dsp:txXfrm>
    </dsp:sp>
    <dsp:sp modelId="{5DAC079D-BC85-47A4-993E-BD6D286AC813}">
      <dsp:nvSpPr>
        <dsp:cNvPr id="0" name=""/>
        <dsp:cNvSpPr/>
      </dsp:nvSpPr>
      <dsp:spPr>
        <a:xfrm>
          <a:off x="0" y="1269028"/>
          <a:ext cx="3785616" cy="1206856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220" tIns="118110" rIns="236220" bIns="118110" numCol="1" spcCol="1270" anchor="ctr" anchorCtr="0">
          <a:noAutofit/>
        </a:bodyPr>
        <a:lstStyle/>
        <a:p>
          <a:pPr marL="0" lvl="0" indent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200" kern="1200" dirty="0"/>
            <a:t>Gable</a:t>
          </a:r>
        </a:p>
      </dsp:txBody>
      <dsp:txXfrm>
        <a:off x="58914" y="1327942"/>
        <a:ext cx="3667788" cy="1089028"/>
      </dsp:txXfrm>
    </dsp:sp>
    <dsp:sp modelId="{E8410449-D708-4662-84E1-FF375869FA40}">
      <dsp:nvSpPr>
        <dsp:cNvPr id="0" name=""/>
        <dsp:cNvSpPr/>
      </dsp:nvSpPr>
      <dsp:spPr>
        <a:xfrm rot="5400000">
          <a:off x="6667865" y="-225335"/>
          <a:ext cx="965485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/>
            <a:t>Pro</a:t>
          </a:r>
          <a:r>
            <a:rPr lang="en-US" sz="1800" kern="1200"/>
            <a:t> – Durability, Strength, Quick Assembly, Sustainable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 dirty="0"/>
            <a:t>Con</a:t>
          </a:r>
          <a:r>
            <a:rPr lang="en-US" sz="1800" kern="1200" dirty="0"/>
            <a:t> – Rust, Material Availability, Conductor of Heat, Metal Fatigue</a:t>
          </a:r>
        </a:p>
      </dsp:txBody>
      <dsp:txXfrm rot="-5400000">
        <a:off x="3785616" y="2704045"/>
        <a:ext cx="6682853" cy="871223"/>
      </dsp:txXfrm>
    </dsp:sp>
    <dsp:sp modelId="{0F3693FD-F316-4685-8A0A-07686BD369EA}">
      <dsp:nvSpPr>
        <dsp:cNvPr id="0" name=""/>
        <dsp:cNvSpPr/>
      </dsp:nvSpPr>
      <dsp:spPr>
        <a:xfrm>
          <a:off x="0" y="2536227"/>
          <a:ext cx="3785616" cy="1206856"/>
        </a:xfrm>
        <a:prstGeom prst="round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220" tIns="118110" rIns="236220" bIns="118110" numCol="1" spcCol="1270" anchor="ctr" anchorCtr="0">
          <a:noAutofit/>
        </a:bodyPr>
        <a:lstStyle/>
        <a:p>
          <a:pPr marL="0" lvl="0" indent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200" kern="1200" dirty="0"/>
            <a:t>Flat</a:t>
          </a:r>
        </a:p>
      </dsp:txBody>
      <dsp:txXfrm>
        <a:off x="58914" y="2595141"/>
        <a:ext cx="3667788" cy="10890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E7F456E-01A6-4013-ACA5-F5492591A2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4983A3-9B9B-4D61-97C9-B9E239A315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6F32FC-4BD9-442A-A8C6-51598C909FE3}" type="datetimeFigureOut">
              <a:rPr lang="en-US" smtClean="0"/>
              <a:t>1/17/2023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EABE74-7A97-4D17-8390-42ADD25C33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2C1DBD-1052-425E-BF3C-983304BED5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EFA9E-C190-4F5C-8394-BD5F1CD55C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8019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6371FA-A98D-41E8-93F4-09945841298A}" type="datetimeFigureOut">
              <a:rPr lang="en-US" smtClean="0"/>
              <a:t>1/17/2023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289C57-55D7-40A4-A101-E74FAC7A09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902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anchor="b">
            <a:noAutofit/>
          </a:bodyPr>
          <a:lstStyle>
            <a:lvl1pPr algn="l">
              <a:defRPr sz="3600" spc="15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82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500" y="1020445"/>
            <a:ext cx="2895600" cy="1325563"/>
          </a:xfrm>
        </p:spPr>
        <p:txBody>
          <a:bodyPr anchor="b">
            <a:normAutofit/>
          </a:bodyPr>
          <a:lstStyle>
            <a:lvl1pPr>
              <a:defRPr sz="28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0" y="2924175"/>
            <a:ext cx="2895600" cy="251936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lnSpc>
                <a:spcPct val="150000"/>
              </a:lnSpc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lnSpc>
                <a:spcPct val="150000"/>
              </a:lnSpc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lnSpc>
                <a:spcPct val="150000"/>
              </a:lnSpc>
              <a:buNone/>
              <a:defRPr sz="1400">
                <a:solidFill>
                  <a:schemeClr val="bg1"/>
                </a:solidFill>
              </a:defRPr>
            </a:lvl4pPr>
            <a:lvl5pPr marL="1828800" indent="0">
              <a:lnSpc>
                <a:spcPct val="150000"/>
              </a:lnSpc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124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075" y="3660774"/>
            <a:ext cx="5111750" cy="1525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11EBF9-6826-475B-8079-C11128991B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19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B726A3-DF54-47D2-8C3A-34FD43A19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63800" y="6356350"/>
            <a:ext cx="3479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CD125A-4493-4967-9146-841D0EF3B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7A1CF8B-3479-49A3-A30E-2F2ECE962075}"/>
              </a:ext>
            </a:extLst>
          </p:cNvPr>
          <p:cNvGrpSpPr/>
          <p:nvPr userDrawn="1"/>
        </p:nvGrpSpPr>
        <p:grpSpPr>
          <a:xfrm>
            <a:off x="6953250" y="-25401"/>
            <a:ext cx="5238750" cy="6902451"/>
            <a:chOff x="6953250" y="-25401"/>
            <a:chExt cx="5238750" cy="6902451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9FBD260-5143-4B12-B9F8-33E48D548909}"/>
                </a:ext>
              </a:extLst>
            </p:cNvPr>
            <p:cNvCxnSpPr/>
            <p:nvPr userDrawn="1"/>
          </p:nvCxnSpPr>
          <p:spPr>
            <a:xfrm>
              <a:off x="9096375" y="1497012"/>
              <a:ext cx="309562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87F08D6-2CA7-4A5A-BE34-07113DCA535D}"/>
                </a:ext>
              </a:extLst>
            </p:cNvPr>
            <p:cNvCxnSpPr/>
            <p:nvPr userDrawn="1"/>
          </p:nvCxnSpPr>
          <p:spPr>
            <a:xfrm flipH="1">
              <a:off x="6953250" y="-25401"/>
              <a:ext cx="3790950" cy="69024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49735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148840"/>
            <a:ext cx="4179570" cy="1715531"/>
          </a:xfrm>
        </p:spPr>
        <p:txBody>
          <a:bodyPr anchor="b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91350" y="3962003"/>
            <a:ext cx="4179570" cy="365125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12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08AF2DB4-A973-4307-B59C-6058A138835C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111608"/>
            <a:ext cx="10515600" cy="3744912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277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C3975522-461E-4D79-B5B9-BF9471B5468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838200" y="2111381"/>
            <a:ext cx="10515600" cy="374491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680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EE644D4-F9A4-4237-BD5C-4B97ABA933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57724" y="2809875"/>
            <a:ext cx="6696075" cy="1909763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104828DA-5EC5-4A00-9A7B-CD9668EF24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57725" y="5028803"/>
            <a:ext cx="6696074" cy="365125"/>
          </a:xfrm>
        </p:spPr>
        <p:txBody>
          <a:bodyPr anchor="b">
            <a:normAutofit/>
          </a:bodyPr>
          <a:lstStyle>
            <a:lvl1pPr marL="0" indent="0" algn="l">
              <a:buNone/>
              <a:defRPr sz="16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303E9A-96BC-4283-A6E1-5948AEB119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76774" y="6356350"/>
            <a:ext cx="169545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A19C49-052B-4D3E-B227-1D787463C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43699" y="6356350"/>
            <a:ext cx="2543175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5E724A-95F0-41B6-A77E-EDD067272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58350" y="6356350"/>
            <a:ext cx="1695450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AC7E4E-FE06-4E90-8107-6B543E551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3065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4 Peop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87181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28568" y="5084524"/>
            <a:ext cx="2317707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487181" y="5464114"/>
            <a:ext cx="1845511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36914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578300" y="5084524"/>
            <a:ext cx="2330816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836913" y="5478796"/>
            <a:ext cx="1855949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2757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lvl="1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068964" y="5084524"/>
            <a:ext cx="2317707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327577" y="5478796"/>
            <a:ext cx="1845511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4745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488845" y="5084524"/>
            <a:ext cx="2317706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47458" y="5464114"/>
            <a:ext cx="184551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3C911F2-9041-416A-B83C-F23B354E0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334250" y="0"/>
            <a:ext cx="4857750" cy="1724025"/>
            <a:chOff x="7334250" y="0"/>
            <a:chExt cx="4857750" cy="1724025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E4B72DA-52CB-4D39-A342-8857B4D959B2}"/>
                </a:ext>
              </a:extLst>
            </p:cNvPr>
            <p:cNvCxnSpPr/>
            <p:nvPr userDrawn="1"/>
          </p:nvCxnSpPr>
          <p:spPr>
            <a:xfrm flipH="1" flipV="1">
              <a:off x="7334250" y="0"/>
              <a:ext cx="485775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1D9BCDA-DFB7-41A4-A7C7-CEE86CEDCBE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87150" y="0"/>
              <a:ext cx="704850" cy="1724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512278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8 Peo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87AAB93-862D-455E-9E73-3D0DAEFDED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473953"/>
            <a:ext cx="12192000" cy="5621336"/>
            <a:chOff x="0" y="473953"/>
            <a:chExt cx="12192000" cy="5621336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B0DFD584-E5CF-41EF-B51E-679CE22DDF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0" y="473953"/>
              <a:ext cx="2057400" cy="1647825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E5C02DDF-25A6-42C7-9525-F279CE2095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049000" y="5180889"/>
              <a:ext cx="1143000" cy="91440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500168" y="3809747"/>
            <a:ext cx="18288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849262" y="3809747"/>
            <a:ext cx="18288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2" name="Picture Placeholder 10">
            <a:extLst>
              <a:ext uri="{FF2B5EF4-FFF2-40B4-BE49-F238E27FC236}">
                <a16:creationId xmlns:a16="http://schemas.microsoft.com/office/drawing/2014/main" id="{1938DB4D-239F-4E8E-8802-0470B0131189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665558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198355" y="3654378"/>
            <a:ext cx="2105135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095999" y="3809747"/>
            <a:ext cx="2299855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44480" y="3809747"/>
            <a:ext cx="1844126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5" name="Picture Placeholder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500168" y="5668583"/>
            <a:ext cx="18288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6" name="Picture Placeholder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849262" y="5668583"/>
            <a:ext cx="18288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3" name="Picture Placeholder 10">
            <a:extLst>
              <a:ext uri="{FF2B5EF4-FFF2-40B4-BE49-F238E27FC236}">
                <a16:creationId xmlns:a16="http://schemas.microsoft.com/office/drawing/2014/main" id="{E029C5CA-EDDA-4BF9-9051-8B09E98EE1E2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665558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339926" y="5668583"/>
            <a:ext cx="1813474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744480" y="5668583"/>
            <a:ext cx="1844126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1206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E786F69D-D4FA-4075-A7EC-8D31A184F6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590800" cy="1027906"/>
            <a:chOff x="0" y="0"/>
            <a:chExt cx="2590800" cy="1027906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6988B2D-0240-4256-8268-4B9FF1E72363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0"/>
              <a:ext cx="259080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8EEAAE1-3D04-41C3-B2D2-B3BEF34C3B27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704850" cy="102790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martArt Placeholder 6">
            <a:extLst>
              <a:ext uri="{FF2B5EF4-FFF2-40B4-BE49-F238E27FC236}">
                <a16:creationId xmlns:a16="http://schemas.microsoft.com/office/drawing/2014/main" id="{156CA116-0F6E-4EE9-B34F-03BA07161A7A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838200" y="2111375"/>
            <a:ext cx="10515600" cy="3744913"/>
          </a:xfrm>
        </p:spPr>
        <p:txBody>
          <a:bodyPr/>
          <a:lstStyle/>
          <a:p>
            <a:r>
              <a:rPr lang="en-US"/>
              <a:t>Click icon to add SmartArt graphic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115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074" y="1507772"/>
            <a:ext cx="2141764" cy="514350"/>
          </a:xfrm>
        </p:spPr>
        <p:txBody>
          <a:bodyPr anchor="ctr">
            <a:normAutofit/>
          </a:bodyPr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2131" y="2584097"/>
            <a:ext cx="2141764" cy="514350"/>
          </a:xfrm>
        </p:spPr>
        <p:txBody>
          <a:bodyPr anchor="ctr">
            <a:normAutofit/>
          </a:bodyPr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38556" y="3660422"/>
            <a:ext cx="2141764" cy="514350"/>
          </a:xfrm>
        </p:spPr>
        <p:txBody>
          <a:bodyPr anchor="ctr">
            <a:normAutofit/>
          </a:bodyPr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22756" y="4736748"/>
            <a:ext cx="2141764" cy="514350"/>
          </a:xfrm>
        </p:spPr>
        <p:txBody>
          <a:bodyPr anchor="ctr">
            <a:normAutofit/>
          </a:bodyPr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6" y="1613528"/>
            <a:ext cx="5102680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9" y="2682564"/>
            <a:ext cx="5102680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8" y="3755394"/>
            <a:ext cx="5102680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80" y="4824430"/>
            <a:ext cx="5102680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49143" y="6356350"/>
            <a:ext cx="3775981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5259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3700" y="3834606"/>
            <a:ext cx="3924300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10173" y="3834606"/>
            <a:ext cx="3943627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451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3104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7665" y="3834606"/>
            <a:ext cx="2896671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66421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2368EF4-1233-48C7-8DB5-75844BFCD5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238376" cy="3105150"/>
            <a:chOff x="0" y="0"/>
            <a:chExt cx="2238376" cy="3105150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63D7850-C2A6-43CE-BBE4-8E81A0A593BF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1238250" cy="310515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BAD3E03-2E3B-440C-9105-6F9D33006D6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2238376" cy="24765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188967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6875" y="3660774"/>
            <a:ext cx="5111750" cy="1525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74AA03A-263D-4B5F-B05B-7D6923A9A4D3}"/>
              </a:ext>
            </a:extLst>
          </p:cNvPr>
          <p:cNvGrpSpPr/>
          <p:nvPr userDrawn="1"/>
        </p:nvGrpSpPr>
        <p:grpSpPr>
          <a:xfrm>
            <a:off x="0" y="0"/>
            <a:ext cx="4762501" cy="5186363"/>
            <a:chOff x="0" y="0"/>
            <a:chExt cx="4762501" cy="5186363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87F08D6-2CA7-4A5A-BE34-07113DCA535D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0" y="876300"/>
              <a:ext cx="4762500" cy="16287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768C87F-B9C3-4DFF-8454-F3F52CE4346B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2638425" y="0"/>
              <a:ext cx="2124076" cy="51863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780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anchor="b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1371997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140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061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1" r:id="rId4"/>
    <p:sldLayoutId id="2147483666" r:id="rId5"/>
    <p:sldLayoutId id="2147483667" r:id="rId6"/>
    <p:sldLayoutId id="2147483654" r:id="rId7"/>
    <p:sldLayoutId id="2147483663" r:id="rId8"/>
    <p:sldLayoutId id="2147483662" r:id="rId9"/>
    <p:sldLayoutId id="2147483668" r:id="rId10"/>
    <p:sldLayoutId id="2147483652" r:id="rId11"/>
    <p:sldLayoutId id="2147483653" r:id="rId12"/>
    <p:sldLayoutId id="2147483660" r:id="rId13"/>
    <p:sldLayoutId id="2147483664" r:id="rId14"/>
    <p:sldLayoutId id="2147483665" r:id="rId1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jf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jp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fif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3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8.jpg"/><Relationship Id="rId4" Type="http://schemas.openxmlformats.org/officeDocument/2006/relationships/image" Target="../media/image57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75451-6A4B-484B-9ED1-353CCE25B0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6040" y="4434840"/>
            <a:ext cx="4941771" cy="1122202"/>
          </a:xfrm>
        </p:spPr>
        <p:txBody>
          <a:bodyPr/>
          <a:lstStyle/>
          <a:p>
            <a:r>
              <a:rPr lang="en-US" dirty="0" err="1"/>
              <a:t>AcE</a:t>
            </a:r>
            <a:r>
              <a:rPr lang="en-US" dirty="0"/>
              <a:t> Mentorship – Engineering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36A1B4-B8D1-4A72-8E20-0703F54BF1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>
            <a:normAutofit/>
          </a:bodyPr>
          <a:lstStyle/>
          <a:p>
            <a:r>
              <a:rPr lang="en-US" dirty="0"/>
              <a:t>Session One – Site, Core/Shell, and Roof Planning</a:t>
            </a:r>
          </a:p>
        </p:txBody>
      </p:sp>
    </p:spTree>
    <p:extLst>
      <p:ext uri="{BB962C8B-B14F-4D97-AF65-F5344CB8AC3E}">
        <p14:creationId xmlns:p14="http://schemas.microsoft.com/office/powerpoint/2010/main" val="2586058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F5859-10C9-4588-9727-B9362E26C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0" y="1020445"/>
            <a:ext cx="2895600" cy="1325563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1D7E5-EF66-4BCD-8DAA-E9061157F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0" y="2924175"/>
            <a:ext cx="2895600" cy="25193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Introduction</a:t>
            </a:r>
          </a:p>
          <a:p>
            <a:r>
              <a:rPr lang="en-US" dirty="0"/>
              <a:t>Primary goals</a:t>
            </a:r>
          </a:p>
          <a:p>
            <a:r>
              <a:rPr lang="en-US" dirty="0"/>
              <a:t>Sitework</a:t>
            </a:r>
          </a:p>
          <a:p>
            <a:r>
              <a:rPr lang="en-US" dirty="0"/>
              <a:t>Core &amp; Shell </a:t>
            </a:r>
          </a:p>
          <a:p>
            <a:r>
              <a:rPr lang="en-US" dirty="0"/>
              <a:t>Roofing</a:t>
            </a:r>
          </a:p>
          <a:p>
            <a:r>
              <a:rPr lang="en-US" dirty="0"/>
              <a:t>Summary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B5BAF8-EA80-4AD4-8D83-5960C29957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/>
          <a:lstStyle/>
          <a:p>
            <a:r>
              <a:rPr lang="en-US" dirty="0"/>
              <a:t>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C19884-873C-4D13-BE6D-318CF07B0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/>
          <a:p>
            <a:r>
              <a:rPr lang="en-US" dirty="0"/>
              <a:t>ACE Mentorship – Old Mill High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991F00-87A7-45A6-8029-B097FA724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219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075" y="1671639"/>
            <a:ext cx="5111750" cy="1204912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5232F9-FD00-464A-9F17-619C91AEF8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075" y="3660774"/>
            <a:ext cx="5111750" cy="1525588"/>
          </a:xfrm>
        </p:spPr>
        <p:txBody>
          <a:bodyPr/>
          <a:lstStyle/>
          <a:p>
            <a:r>
              <a:rPr lang="en-US" dirty="0"/>
              <a:t>To review the engineering of jobsite, Core/Shell components, and roofing layouts.​  This includes the selection of materials, water reclamation plans, and enclosing of structures. 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E12647-CCB2-45E2-A9CB-A868F49049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19200" cy="365125"/>
          </a:xfrm>
        </p:spPr>
        <p:txBody>
          <a:bodyPr/>
          <a:lstStyle/>
          <a:p>
            <a:r>
              <a:rPr lang="en-US" dirty="0"/>
              <a:t>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51ED20-04D4-4894-B0C2-9C541A61A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63800" y="6356350"/>
            <a:ext cx="3479800" cy="365125"/>
          </a:xfrm>
        </p:spPr>
        <p:txBody>
          <a:bodyPr/>
          <a:lstStyle/>
          <a:p>
            <a:r>
              <a:rPr lang="en-US" dirty="0"/>
              <a:t>ACE Mentorship – Old Mill High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C1787E-7110-4989-B0B8-DD4E0ACC0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516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E5F11-B7B9-4B80-8C6A-A8A7A7190B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91350" y="2148840"/>
            <a:ext cx="4179570" cy="1715531"/>
          </a:xfrm>
        </p:spPr>
        <p:txBody>
          <a:bodyPr/>
          <a:lstStyle/>
          <a:p>
            <a:r>
              <a:rPr lang="en-US" dirty="0"/>
              <a:t>PRIMARY GOALS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8AFAA9-633A-475C-B8ED-840A34F729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91350" y="3962003"/>
            <a:ext cx="4179570" cy="36512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To take engineering concepts and apply them to Students’ existing design.  </a:t>
            </a:r>
          </a:p>
        </p:txBody>
      </p:sp>
    </p:spTree>
    <p:extLst>
      <p:ext uri="{BB962C8B-B14F-4D97-AF65-F5344CB8AC3E}">
        <p14:creationId xmlns:p14="http://schemas.microsoft.com/office/powerpoint/2010/main" val="379728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A2CD4-732A-43E4-BCB9-CBA2055E0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7724" y="2809875"/>
            <a:ext cx="6696075" cy="1909763"/>
          </a:xfrm>
        </p:spPr>
        <p:txBody>
          <a:bodyPr>
            <a:normAutofit fontScale="90000"/>
          </a:bodyPr>
          <a:lstStyle/>
          <a:p>
            <a:r>
              <a:rPr lang="en-US" dirty="0"/>
              <a:t>What is engineering? 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Definition: ​ </a:t>
            </a:r>
            <a:r>
              <a:rPr lang="en-US" dirty="0">
                <a:latin typeface="+mn-lt"/>
              </a:rPr>
              <a:t>“</a:t>
            </a:r>
            <a:r>
              <a:rPr lang="en-US" b="0" dirty="0">
                <a:solidFill>
                  <a:srgbClr val="212529"/>
                </a:solidFill>
                <a:effectLst/>
                <a:latin typeface="+mn-lt"/>
              </a:rPr>
              <a:t>the application of science and mathematics by which the properties of matter and the sources of energy in nature are made useful to people.”</a:t>
            </a:r>
            <a:endParaRPr lang="en-US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D0450-A909-4CD9-8912-96A19ACEB7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57725" y="5028803"/>
            <a:ext cx="6696074" cy="365125"/>
          </a:xfrm>
        </p:spPr>
        <p:txBody>
          <a:bodyPr/>
          <a:lstStyle/>
          <a:p>
            <a:r>
              <a:rPr lang="en-US" dirty="0"/>
              <a:t>Reference:  https://www.merriam-webster.com/dictionary/engineering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3D834-F1E2-4848-8093-D412A7B081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76774" y="6356350"/>
            <a:ext cx="1695450" cy="365125"/>
          </a:xfrm>
        </p:spPr>
        <p:txBody>
          <a:bodyPr/>
          <a:lstStyle/>
          <a:p>
            <a:r>
              <a:rPr lang="en-US" dirty="0"/>
              <a:t>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55A49C-96F4-440D-B89E-A0AE94F70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43699" y="6356350"/>
            <a:ext cx="2543175" cy="365125"/>
          </a:xfrm>
        </p:spPr>
        <p:txBody>
          <a:bodyPr/>
          <a:lstStyle/>
          <a:p>
            <a:r>
              <a:rPr lang="en-US" dirty="0"/>
              <a:t>ACE Mentorship – Old Mill High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A39FA3-9AE3-4689-A469-B7D2DFCCC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58350" y="6356350"/>
            <a:ext cx="1695450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379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BEEA00B-A6AC-20D1-BDC1-8357D45A7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Applied Engineering Concepts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B67BF1A-7A06-A27F-14BE-05390B7457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Site Work</a:t>
            </a:r>
          </a:p>
        </p:txBody>
      </p:sp>
      <p:pic>
        <p:nvPicPr>
          <p:cNvPr id="15" name="Content Placeholder 14" descr="A picture containing outdoor, ground, grass, yellow&#10;&#10;Description automatically generated">
            <a:extLst>
              <a:ext uri="{FF2B5EF4-FFF2-40B4-BE49-F238E27FC236}">
                <a16:creationId xmlns:a16="http://schemas.microsoft.com/office/drawing/2014/main" id="{DC8F0C90-BF51-C4E3-C503-B3A361AE814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66142" y="3833813"/>
            <a:ext cx="2606280" cy="1876522"/>
          </a:xfr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BDA80CB-C5E0-7A29-9EBA-50FE629479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/>
              <a:t>Core &amp; Shell</a:t>
            </a:r>
          </a:p>
        </p:txBody>
      </p:sp>
      <p:pic>
        <p:nvPicPr>
          <p:cNvPr id="17" name="Content Placeholder 16" descr="A picture containing building, indoor, floor, ceiling&#10;&#10;Description automatically generated">
            <a:extLst>
              <a:ext uri="{FF2B5EF4-FFF2-40B4-BE49-F238E27FC236}">
                <a16:creationId xmlns:a16="http://schemas.microsoft.com/office/drawing/2014/main" id="{7DC4D0B4-32B3-1639-D06F-3D1314AEB1C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628033" y="3833809"/>
            <a:ext cx="2974290" cy="1876524"/>
          </a:xfr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31944FA-8194-2DDB-41C9-CA2EDF2685BC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algn="ctr"/>
            <a:r>
              <a:rPr lang="en-US" dirty="0"/>
              <a:t>Roofing Structure</a:t>
            </a:r>
          </a:p>
        </p:txBody>
      </p:sp>
      <p:pic>
        <p:nvPicPr>
          <p:cNvPr id="19" name="Content Placeholder 18" descr="Diagram&#10;&#10;Description automatically generated">
            <a:extLst>
              <a:ext uri="{FF2B5EF4-FFF2-40B4-BE49-F238E27FC236}">
                <a16:creationId xmlns:a16="http://schemas.microsoft.com/office/drawing/2014/main" id="{59995104-75AF-DFB9-96A3-AB40F99A8059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4"/>
          <a:stretch>
            <a:fillRect/>
          </a:stretch>
        </p:blipFill>
        <p:spPr>
          <a:xfrm>
            <a:off x="7941126" y="3833811"/>
            <a:ext cx="3350935" cy="1876524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B02D91-F1E8-5A56-3FAE-C33574F41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DDBFDF-1AB7-9509-3CD1-186191565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ACE Mentorship – Old Mill High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637FDB-F526-256C-441E-C8A2A6A18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861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1C94290A-9636-0408-F906-787A1F3B0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Commonalities - Constraints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A9E5744-3D0C-9B61-9231-00B8F6371F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End Use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C199504-A002-88BB-40EE-A78ADEDE8A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dirty="0"/>
              <a:t>Cost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0181851-E327-45A5-B522-D226FCC31E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38556" y="3660422"/>
            <a:ext cx="2100930" cy="514350"/>
          </a:xfrm>
        </p:spPr>
        <p:txBody>
          <a:bodyPr/>
          <a:lstStyle/>
          <a:p>
            <a:r>
              <a:rPr lang="en-US" dirty="0"/>
              <a:t>Engineering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06A70B6-D3A5-4D7A-5FDC-C3166C0EB82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Re-evaluation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6A82F9DE-D557-467F-0124-5A769AAD889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01536" y="1613529"/>
            <a:ext cx="5102680" cy="408594"/>
          </a:xfrm>
        </p:spPr>
        <p:txBody>
          <a:bodyPr>
            <a:normAutofit/>
          </a:bodyPr>
          <a:lstStyle/>
          <a:p>
            <a:r>
              <a:rPr lang="en-US" dirty="0"/>
              <a:t>Does this make sense for the end user?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C72183E-6005-ECD6-1205-E10DE4E4216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Is there funding for this concept?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C2D80EA-F197-CBC8-DADE-6BF9ED9C21C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Is the design safe and constructable? Does this meet the local and regional building codes?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A7EAB8E9-9197-B17E-6A6A-E5F9D1B7320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A constant process.  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7C0E857A-D714-1307-FD21-D19A0D307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2023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065F378-03FA-A55C-DCDC-EEC2C12ED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ACE Mentorship – Old Mill High School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2C3CF7C-4B1E-9E1F-7665-C7A6352E4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820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5815A275-7D41-4714-B1CA-293886228B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Sitework</a:t>
            </a:r>
          </a:p>
        </p:txBody>
      </p:sp>
      <p:sp>
        <p:nvSpPr>
          <p:cNvPr id="15" name="Subtitle 14">
            <a:extLst>
              <a:ext uri="{FF2B5EF4-FFF2-40B4-BE49-F238E27FC236}">
                <a16:creationId xmlns:a16="http://schemas.microsoft.com/office/drawing/2014/main" id="{D7EC17BA-FC8E-50A3-50D7-BB6BC322E5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Work Performed on the Jobsite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E5804041-0FFB-0007-0935-34E78998B17E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2743200" cy="365125"/>
          </a:xfrm>
        </p:spPr>
        <p:txBody>
          <a:bodyPr/>
          <a:lstStyle/>
          <a:p>
            <a:r>
              <a:rPr lang="en-US" dirty="0"/>
              <a:t>2023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C3F51E1-8FB5-C1E1-F073-6FD64677426D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8415338" y="6356350"/>
            <a:ext cx="3776662" cy="365125"/>
          </a:xfrm>
        </p:spPr>
        <p:txBody>
          <a:bodyPr/>
          <a:lstStyle/>
          <a:p>
            <a:r>
              <a:rPr lang="en-US" dirty="0"/>
              <a:t>ACE Mentorship – Old Mill High School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CDD7EF6-81D1-A874-46BC-6745397415E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49075" y="6356350"/>
            <a:ext cx="542925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307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A2D15-4D68-4BF7-9421-032AE6C88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892177"/>
            <a:ext cx="8421688" cy="1325563"/>
          </a:xfrm>
        </p:spPr>
        <p:txBody>
          <a:bodyPr/>
          <a:lstStyle/>
          <a:p>
            <a:r>
              <a:rPr lang="en-US" dirty="0" err="1"/>
              <a:t>SiteWork</a:t>
            </a:r>
            <a:endParaRPr lang="en-US" dirty="0"/>
          </a:p>
        </p:txBody>
      </p:sp>
      <p:pic>
        <p:nvPicPr>
          <p:cNvPr id="31" name="Picture Placeholder 30" descr="A picture containing grass, outdoor, truck, ground&#10;&#10;Description automatically generated">
            <a:extLst>
              <a:ext uri="{FF2B5EF4-FFF2-40B4-BE49-F238E27FC236}">
                <a16:creationId xmlns:a16="http://schemas.microsoft.com/office/drawing/2014/main" id="{32AE0FAB-5C83-8CDB-D859-7E0D79DAB43F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/>
          <a:srcRect l="21881" r="21881"/>
          <a:stretch>
            <a:fillRect/>
          </a:stretch>
        </p:blipFill>
        <p:spPr/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B420882-1CC0-49B4-8DDE-24EC26687506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 flipH="1">
            <a:off x="3781751" y="5464114"/>
            <a:ext cx="2082671" cy="549175"/>
          </a:xfrm>
        </p:spPr>
        <p:txBody>
          <a:bodyPr/>
          <a:lstStyle/>
          <a:p>
            <a:r>
              <a:rPr lang="en-US" dirty="0"/>
              <a:t>Preparation of Jobsite by the removal of debris and shaping of jobsite.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0B843D-6615-46EB-A813-BEBD624EC685}"/>
              </a:ext>
            </a:extLst>
          </p:cNvPr>
          <p:cNvSpPr>
            <a:spLocks noGrp="1"/>
          </p:cNvSpPr>
          <p:nvPr>
            <p:ph type="body" idx="23"/>
          </p:nvPr>
        </p:nvSpPr>
        <p:spPr>
          <a:xfrm>
            <a:off x="6327577" y="5478796"/>
            <a:ext cx="1845511" cy="343061"/>
          </a:xfrm>
        </p:spPr>
        <p:txBody>
          <a:bodyPr/>
          <a:lstStyle/>
          <a:p>
            <a:r>
              <a:rPr lang="en-US" dirty="0"/>
              <a:t>Removal of excess or unsuitable soils for installation of foundation.  </a:t>
            </a:r>
          </a:p>
        </p:txBody>
      </p:sp>
      <p:pic>
        <p:nvPicPr>
          <p:cNvPr id="33" name="Picture Placeholder 32" descr="A picture containing ground, sky, outdoor, transport&#10;&#10;Description automatically generated">
            <a:extLst>
              <a:ext uri="{FF2B5EF4-FFF2-40B4-BE49-F238E27FC236}">
                <a16:creationId xmlns:a16="http://schemas.microsoft.com/office/drawing/2014/main" id="{85C87F13-6DA8-92DD-48FC-7CD73AC14E7F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/>
          <a:stretch>
            <a:fillRect/>
          </a:stretch>
        </p:blipFill>
        <p:spPr/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F0714D4-1A7C-4D7F-A5C0-4F766382B6A9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1385449" y="5084524"/>
            <a:ext cx="1861133" cy="343061"/>
          </a:xfrm>
        </p:spPr>
        <p:txBody>
          <a:bodyPr/>
          <a:lstStyle/>
          <a:p>
            <a:r>
              <a:rPr lang="en-US" dirty="0"/>
              <a:t>Erosion Control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5F1AEEC-D56B-4D10-B1F5-63AA91152B53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8488845" y="5084524"/>
            <a:ext cx="2317706" cy="343061"/>
          </a:xfrm>
        </p:spPr>
        <p:txBody>
          <a:bodyPr/>
          <a:lstStyle/>
          <a:p>
            <a:r>
              <a:rPr lang="en-US" dirty="0"/>
              <a:t>Drainage / Water Systems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017101B-2009-4267-8513-19000E37B1F0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1275128" y="5478796"/>
            <a:ext cx="2043472" cy="343061"/>
          </a:xfrm>
        </p:spPr>
        <p:txBody>
          <a:bodyPr/>
          <a:lstStyle/>
          <a:p>
            <a:r>
              <a:rPr lang="en-US" dirty="0"/>
              <a:t>Protection of Worksite and Surrounding Areas from weathering, collapse, and runoff.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099A0B0-BDD0-48DA-AA3E-13153E65129F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8747458" y="5464114"/>
            <a:ext cx="1845510" cy="343061"/>
          </a:xfrm>
        </p:spPr>
        <p:txBody>
          <a:bodyPr/>
          <a:lstStyle/>
          <a:p>
            <a:r>
              <a:rPr lang="en-US" dirty="0"/>
              <a:t>Creation of Water Remediation, both Temporary and Permanent. </a:t>
            </a:r>
          </a:p>
          <a:p>
            <a:endParaRPr lang="en-US" dirty="0"/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637DEDF5-3FCD-4BC2-86A5-7BE2BF01EA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2023</a:t>
            </a:r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918C3C97-444D-4600-8553-B9C4C1F84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ACE Mentorship – Old Mill High School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148E9129-4CC6-47BA-ACD8-2C632A866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27" name="Picture Placeholder 26" descr="A picture containing grass, outdoor, field, dirt&#10;&#10;Description automatically generated">
            <a:extLst>
              <a:ext uri="{FF2B5EF4-FFF2-40B4-BE49-F238E27FC236}">
                <a16:creationId xmlns:a16="http://schemas.microsoft.com/office/drawing/2014/main" id="{B78A1F8A-C578-F7AA-77C1-0C7A65BE606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/>
          <a:srcRect l="21500" r="21500"/>
          <a:stretch/>
        </p:blipFill>
        <p:spPr>
          <a:xfrm>
            <a:off x="3820952" y="2885750"/>
            <a:ext cx="1845511" cy="1845511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6AEE506-9967-4592-BC98-D3FD3028A8E5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6068964" y="5084524"/>
            <a:ext cx="2317707" cy="343061"/>
          </a:xfrm>
        </p:spPr>
        <p:txBody>
          <a:bodyPr/>
          <a:lstStyle/>
          <a:p>
            <a:r>
              <a:rPr lang="en-US" dirty="0"/>
              <a:t>Excavation / Shoring</a:t>
            </a:r>
          </a:p>
        </p:txBody>
      </p:sp>
      <p:pic>
        <p:nvPicPr>
          <p:cNvPr id="29" name="Picture Placeholder 28" descr="A picture containing tree, outdoor, rock, area&#10;&#10;Description automatically generated">
            <a:extLst>
              <a:ext uri="{FF2B5EF4-FFF2-40B4-BE49-F238E27FC236}">
                <a16:creationId xmlns:a16="http://schemas.microsoft.com/office/drawing/2014/main" id="{093142FF-0C0F-D9ED-A4FE-7785473CAE8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/>
          <a:srcRect l="12532" r="12532"/>
          <a:stretch>
            <a:fillRect/>
          </a:stretch>
        </p:blipFill>
        <p:spPr>
          <a:xfrm>
            <a:off x="1401072" y="2885751"/>
            <a:ext cx="1845511" cy="1845511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BCC184-1096-457B-AB72-BD49E6E541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20952" y="5074323"/>
            <a:ext cx="2043472" cy="382410"/>
          </a:xfrm>
        </p:spPr>
        <p:txBody>
          <a:bodyPr/>
          <a:lstStyle/>
          <a:p>
            <a:r>
              <a:rPr lang="en-US" dirty="0"/>
              <a:t>Grading/Clearing	</a:t>
            </a:r>
          </a:p>
        </p:txBody>
      </p:sp>
    </p:spTree>
    <p:extLst>
      <p:ext uri="{BB962C8B-B14F-4D97-AF65-F5344CB8AC3E}">
        <p14:creationId xmlns:p14="http://schemas.microsoft.com/office/powerpoint/2010/main" val="1202876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41DA0CC4-42FD-6660-EE09-E14D640AF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Erosion Control</a:t>
            </a:r>
            <a:br>
              <a:rPr lang="en-US" dirty="0"/>
            </a:b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BFB06E1B-DAEE-BF0D-E7FB-6FA6661B56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2023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A3C1DB66-AFB0-37CB-91C2-5FFDEA1E8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ACE Mentorship – Old Mill High School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A6E42E1-6E63-DA5A-C6F4-BF029935B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49DFD55-3C28-40EF-9E31-A92D2E4017FF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graphicFrame>
        <p:nvGraphicFramePr>
          <p:cNvPr id="3" name="SmartArt Placeholder 2">
            <a:extLst>
              <a:ext uri="{FF2B5EF4-FFF2-40B4-BE49-F238E27FC236}">
                <a16:creationId xmlns:a16="http://schemas.microsoft.com/office/drawing/2014/main" id="{95D8EBA8-CFB6-2709-03B8-294F6AA09267}"/>
              </a:ext>
            </a:extLst>
          </p:cNvPr>
          <p:cNvGraphicFramePr>
            <a:graphicFrameLocks noGrp="1"/>
          </p:cNvGraphicFramePr>
          <p:nvPr>
            <p:ph type="tbl" sz="quarter" idx="14"/>
            <p:extLst>
              <p:ext uri="{D42A27DB-BD31-4B8C-83A1-F6EECF244321}">
                <p14:modId xmlns:p14="http://schemas.microsoft.com/office/powerpoint/2010/main" val="2257318471"/>
              </p:ext>
            </p:extLst>
          </p:nvPr>
        </p:nvGraphicFramePr>
        <p:xfrm>
          <a:off x="838200" y="2111375"/>
          <a:ext cx="10515600" cy="3744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43202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41DA0CC4-42FD-6660-EE09-E14D640AF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Grading &amp; Clearing</a:t>
            </a:r>
            <a:br>
              <a:rPr lang="en-US" dirty="0"/>
            </a:b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BFB06E1B-DAEE-BF0D-E7FB-6FA6661B56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2023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A3C1DB66-AFB0-37CB-91C2-5FFDEA1E8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ACE Mentorship – Old Mill High School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A6E42E1-6E63-DA5A-C6F4-BF029935B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49DFD55-3C28-40EF-9E31-A92D2E4017FF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graphicFrame>
        <p:nvGraphicFramePr>
          <p:cNvPr id="25" name="SmartArt Placeholder 24">
            <a:extLst>
              <a:ext uri="{FF2B5EF4-FFF2-40B4-BE49-F238E27FC236}">
                <a16:creationId xmlns:a16="http://schemas.microsoft.com/office/drawing/2014/main" id="{D25F325C-5C9E-BE3D-C522-83A331705E29}"/>
              </a:ext>
            </a:extLst>
          </p:cNvPr>
          <p:cNvGraphicFramePr>
            <a:graphicFrameLocks noGrp="1"/>
          </p:cNvGraphicFramePr>
          <p:nvPr>
            <p:ph type="dgm" sz="quarter" idx="15"/>
            <p:extLst>
              <p:ext uri="{D42A27DB-BD31-4B8C-83A1-F6EECF244321}">
                <p14:modId xmlns:p14="http://schemas.microsoft.com/office/powerpoint/2010/main" val="1218601954"/>
              </p:ext>
            </p:extLst>
          </p:nvPr>
        </p:nvGraphicFramePr>
        <p:xfrm>
          <a:off x="838200" y="2111375"/>
          <a:ext cx="10515600" cy="3744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89477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A9CE0-F57D-9501-1652-61EB386CE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 &amp; Clearing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C1E73E-92A6-4F90-68DE-83B09A817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D2C59-F546-8376-7FA0-BA786DEF0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ACE Mentorship – Old Mill High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C420D-0B6E-9B0A-1B1A-E0AD6F27B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2" name="Picture 11" descr="A bulldozer in a field&#10;&#10;Description automatically generated with medium confidence">
            <a:extLst>
              <a:ext uri="{FF2B5EF4-FFF2-40B4-BE49-F238E27FC236}">
                <a16:creationId xmlns:a16="http://schemas.microsoft.com/office/drawing/2014/main" id="{832BB3B2-04AE-128C-0D2C-9F3586F33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4038" y="1427583"/>
            <a:ext cx="7123923" cy="4749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35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41DA0CC4-42FD-6660-EE09-E14D640AF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892177"/>
            <a:ext cx="8421688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Excavation &amp; Shoring</a:t>
            </a:r>
            <a:br>
              <a:rPr lang="en-US" dirty="0"/>
            </a:b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D8020CB-5B78-F943-039E-F791BDF2CB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33700" y="2369976"/>
            <a:ext cx="3924300" cy="823912"/>
          </a:xfrm>
        </p:spPr>
        <p:txBody>
          <a:bodyPr/>
          <a:lstStyle/>
          <a:p>
            <a:r>
              <a:rPr lang="en-US" dirty="0"/>
              <a:t>Removal of Unused Soil</a:t>
            </a:r>
          </a:p>
        </p:txBody>
      </p:sp>
      <p:pic>
        <p:nvPicPr>
          <p:cNvPr id="4" name="Content Placeholder 3" descr="A close-up of a road&#10;&#10;Description automatically generated with low confidence">
            <a:extLst>
              <a:ext uri="{FF2B5EF4-FFF2-40B4-BE49-F238E27FC236}">
                <a16:creationId xmlns:a16="http://schemas.microsoft.com/office/drawing/2014/main" id="{694C45B0-6818-5521-1BD6-80F374AA2B8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933700" y="3429000"/>
            <a:ext cx="3177181" cy="2382886"/>
          </a:xfrm>
        </p:spPr>
      </p:pic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309D94A-6C11-0BA3-B1F5-0FE2D263FF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410173" y="2275285"/>
            <a:ext cx="3943627" cy="918603"/>
          </a:xfrm>
        </p:spPr>
        <p:txBody>
          <a:bodyPr/>
          <a:lstStyle/>
          <a:p>
            <a:r>
              <a:rPr lang="en-US" dirty="0"/>
              <a:t>Removal of Unsuitable Soils</a:t>
            </a:r>
          </a:p>
        </p:txBody>
      </p:sp>
      <p:pic>
        <p:nvPicPr>
          <p:cNvPr id="6" name="Content Placeholder 5" descr="A picture containing text, outdoor, ground, pile&#10;&#10;Description automatically generated">
            <a:extLst>
              <a:ext uri="{FF2B5EF4-FFF2-40B4-BE49-F238E27FC236}">
                <a16:creationId xmlns:a16="http://schemas.microsoft.com/office/drawing/2014/main" id="{786B4CDE-F830-4764-1144-228433BC528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589096" y="3429000"/>
            <a:ext cx="3585780" cy="2388611"/>
          </a:xfrm>
        </p:spPr>
      </p:pic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BFB06E1B-DAEE-BF0D-E7FB-6FA6661B56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2023</a:t>
            </a:r>
            <a:endParaRPr lang="en-US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A3C1DB66-AFB0-37CB-91C2-5FFDEA1E8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ACE Mentorship – Old Mill High School</a:t>
            </a:r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A6E42E1-6E63-DA5A-C6F4-BF029935B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49DFD55-3C28-40EF-9E31-A92D2E4017FF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8668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41DA0CC4-42FD-6660-EE09-E14D640AF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Excavation &amp; Shoring</a:t>
            </a:r>
            <a:br>
              <a:rPr lang="en-US" dirty="0"/>
            </a:b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BFB06E1B-DAEE-BF0D-E7FB-6FA6661B56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2023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A3C1DB66-AFB0-37CB-91C2-5FFDEA1E8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ACE Mentorship – Old Mill High School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A6E42E1-6E63-DA5A-C6F4-BF029935B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49DFD55-3C28-40EF-9E31-A92D2E4017FF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  <p:graphicFrame>
        <p:nvGraphicFramePr>
          <p:cNvPr id="3" name="SmartArt Placeholder 2">
            <a:extLst>
              <a:ext uri="{FF2B5EF4-FFF2-40B4-BE49-F238E27FC236}">
                <a16:creationId xmlns:a16="http://schemas.microsoft.com/office/drawing/2014/main" id="{95D8EBA8-CFB6-2709-03B8-294F6AA09267}"/>
              </a:ext>
            </a:extLst>
          </p:cNvPr>
          <p:cNvGraphicFramePr>
            <a:graphicFrameLocks noGrp="1"/>
          </p:cNvGraphicFramePr>
          <p:nvPr>
            <p:ph type="tbl" sz="quarter" idx="14"/>
            <p:extLst>
              <p:ext uri="{D42A27DB-BD31-4B8C-83A1-F6EECF244321}">
                <p14:modId xmlns:p14="http://schemas.microsoft.com/office/powerpoint/2010/main" val="3517925333"/>
              </p:ext>
            </p:extLst>
          </p:nvPr>
        </p:nvGraphicFramePr>
        <p:xfrm>
          <a:off x="838200" y="2111375"/>
          <a:ext cx="10515600" cy="3744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759607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41DA0CC4-42FD-6660-EE09-E14D640AF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Drainage &amp; Water Systems</a:t>
            </a:r>
            <a:br>
              <a:rPr lang="en-US" dirty="0"/>
            </a:b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BFB06E1B-DAEE-BF0D-E7FB-6FA6661B56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2023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A3C1DB66-AFB0-37CB-91C2-5FFDEA1E8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ACE Mentorship – Old Mill High School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A6E42E1-6E63-DA5A-C6F4-BF029935B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49DFD55-3C28-40EF-9E31-A92D2E4017FF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  <p:graphicFrame>
        <p:nvGraphicFramePr>
          <p:cNvPr id="3" name="SmartArt Placeholder 2">
            <a:extLst>
              <a:ext uri="{FF2B5EF4-FFF2-40B4-BE49-F238E27FC236}">
                <a16:creationId xmlns:a16="http://schemas.microsoft.com/office/drawing/2014/main" id="{EBF3AEB3-789A-E0BF-2C9A-FAB1D111EB73}"/>
              </a:ext>
            </a:extLst>
          </p:cNvPr>
          <p:cNvGraphicFramePr>
            <a:graphicFrameLocks noGrp="1"/>
          </p:cNvGraphicFramePr>
          <p:nvPr>
            <p:ph type="tbl" sz="quarter" idx="14"/>
            <p:extLst>
              <p:ext uri="{D42A27DB-BD31-4B8C-83A1-F6EECF244321}">
                <p14:modId xmlns:p14="http://schemas.microsoft.com/office/powerpoint/2010/main" val="2138079526"/>
              </p:ext>
            </p:extLst>
          </p:nvPr>
        </p:nvGraphicFramePr>
        <p:xfrm>
          <a:off x="838200" y="2111375"/>
          <a:ext cx="10515600" cy="3744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1578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3A57B-AF07-B02B-9B3B-E6EC30D61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736"/>
            <a:ext cx="10515600" cy="1325563"/>
          </a:xfrm>
        </p:spPr>
        <p:txBody>
          <a:bodyPr/>
          <a:lstStyle/>
          <a:p>
            <a:r>
              <a:rPr lang="en-US" dirty="0"/>
              <a:t>Drainage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85472F-D324-5204-C718-0A3A7D4C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6913DF-2D4B-3A3D-D84E-BD6CEAC31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ACE Mentorship – Old Mill High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ECB196-9C20-FA10-390D-B081D9780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7" name="Picture 6" descr="A picture containing ground, outdoor, dirt, dirty&#10;&#10;Description automatically generated">
            <a:extLst>
              <a:ext uri="{FF2B5EF4-FFF2-40B4-BE49-F238E27FC236}">
                <a16:creationId xmlns:a16="http://schemas.microsoft.com/office/drawing/2014/main" id="{FA2D1474-E6C4-1AB3-CB1F-19AB3D3F4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939" y="1909907"/>
            <a:ext cx="4025429" cy="2683619"/>
          </a:xfrm>
          <a:prstGeom prst="rect">
            <a:avLst/>
          </a:prstGeom>
        </p:spPr>
      </p:pic>
      <p:pic>
        <p:nvPicPr>
          <p:cNvPr id="8" name="Picture 7" descr="A picture containing water, sky, outdoor, nature&#10;&#10;Description automatically generated">
            <a:extLst>
              <a:ext uri="{FF2B5EF4-FFF2-40B4-BE49-F238E27FC236}">
                <a16:creationId xmlns:a16="http://schemas.microsoft.com/office/drawing/2014/main" id="{12AF3DAB-14F4-41B0-85BE-AF2C20AC6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4341" y="2156342"/>
            <a:ext cx="4762500" cy="219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478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82F39-4B08-9F95-A142-D5D911101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Drainage &amp; Water Systems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BE5C50-E946-FCCA-4140-70DE5C84B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0AFFDA-5D56-7A26-91B1-FEAF9DD92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ACE Mentorship – Old Mill High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8F1C88-E4B2-9A96-CEF5-8597B7D08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E2510613-381E-EA5F-906B-4294ED44FF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0464" y="1690688"/>
            <a:ext cx="6080272" cy="3715722"/>
          </a:xfrm>
          <a:prstGeom prst="rect">
            <a:avLst/>
          </a:prstGeom>
        </p:spPr>
      </p:pic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DD4A814A-2ED6-859B-17FC-149AB9A13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046" y="2139440"/>
            <a:ext cx="4696297" cy="3418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897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24667480-BAAD-EDC5-C8FC-63EBB1CDE8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Core &amp; Shell</a:t>
            </a:r>
          </a:p>
        </p:txBody>
      </p:sp>
      <p:sp>
        <p:nvSpPr>
          <p:cNvPr id="19" name="Subtitle 18">
            <a:extLst>
              <a:ext uri="{FF2B5EF4-FFF2-40B4-BE49-F238E27FC236}">
                <a16:creationId xmlns:a16="http://schemas.microsoft.com/office/drawing/2014/main" id="{43853299-AE1E-BAE7-5370-14F2358E45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Time to Build a Building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9A3743C0-D449-2FFD-0138-794F213AC56C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2743200" cy="365125"/>
          </a:xfrm>
        </p:spPr>
        <p:txBody>
          <a:bodyPr/>
          <a:lstStyle/>
          <a:p>
            <a:r>
              <a:rPr lang="en-US" dirty="0"/>
              <a:t>2023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55BFCAC9-AE2B-2E81-A141-64F0DBAFA41D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4114800" cy="365125"/>
          </a:xfrm>
        </p:spPr>
        <p:txBody>
          <a:bodyPr/>
          <a:lstStyle/>
          <a:p>
            <a:r>
              <a:rPr lang="en-US" dirty="0"/>
              <a:t>ACE Mentorship – Old Mill High School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0FE7BAA6-BA87-F752-D6B2-61CF4FBA6AC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4752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CBD6E35B-BCC2-A86E-C5DC-AF0AEA56E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6875" y="1671639"/>
            <a:ext cx="5111750" cy="1204912"/>
          </a:xfrm>
        </p:spPr>
        <p:txBody>
          <a:bodyPr anchor="b">
            <a:normAutofit/>
          </a:bodyPr>
          <a:lstStyle/>
          <a:p>
            <a:r>
              <a:rPr lang="en-US" dirty="0"/>
              <a:t>Core &amp; Shell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8AFC04AF-5CEF-25F6-D716-9A434A33A8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6875" y="3660774"/>
            <a:ext cx="5111750" cy="1525588"/>
          </a:xfrm>
        </p:spPr>
        <p:txBody>
          <a:bodyPr/>
          <a:lstStyle/>
          <a:p>
            <a:r>
              <a:rPr lang="en-US" dirty="0"/>
              <a:t>The core &amp; shell is considered the skeleton (supporting structure) and enclosure of a permanent building.  Also referred to as Base Building. 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30EBF0BF-B17D-5D1C-8A00-784E41D42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2023</a:t>
            </a:r>
            <a:endParaRPr lang="en-US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EC1C0E11-D04C-85A6-9553-B8B65DA86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ACE Mentorship – Old Mill High School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852A864C-BF15-29DC-BC17-0DC3A61FE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49DFD55-3C28-40EF-9E31-A92D2E4017FF}" type="slidenum">
              <a:rPr lang="en-US" smtClean="0"/>
              <a:pPr>
                <a:spcAft>
                  <a:spcPts val="600"/>
                </a:spcAft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1949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A3922C0-38F6-BB8A-A47A-069B1E84E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Foundation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67FECD9-FED0-6A8A-B167-6FF56E0EBE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permanent structures are based upon a foundation.  Foundations provide strength of the building, prevent permeation of moisture, protect from weather elements, and help to control movements of earth.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36D6FE-E5F0-4C82-7856-4E123C81F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AC8F89-2A37-3279-1161-08DD53746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ACE Mentorship – Old Mill High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671678-B6FF-6F17-14B6-A58D4968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1252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1652E-2355-03F0-B44A-3B19CEF9F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Foundation - Composition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F95E4036-3367-9203-F93F-EA6B35121F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2023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6DD24B29-146F-F796-01AE-E4661C71A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r>
              <a:rPr lang="en-US" dirty="0"/>
              <a:t>ACE Mentorship – Old Mill High School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404CC26C-3FB5-503B-E8B8-3578145F7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49DFD55-3C28-40EF-9E31-A92D2E4017FF}" type="slidenum">
              <a:rPr lang="en-US" smtClean="0"/>
              <a:pPr>
                <a:spcAft>
                  <a:spcPts val="600"/>
                </a:spcAft>
              </a:pPr>
              <a:t>21</a:t>
            </a:fld>
            <a:endParaRPr lang="en-US"/>
          </a:p>
        </p:txBody>
      </p:sp>
      <p:graphicFrame>
        <p:nvGraphicFramePr>
          <p:cNvPr id="19" name="SmartArt Placeholder 18">
            <a:extLst>
              <a:ext uri="{FF2B5EF4-FFF2-40B4-BE49-F238E27FC236}">
                <a16:creationId xmlns:a16="http://schemas.microsoft.com/office/drawing/2014/main" id="{03966DB9-B399-848A-ED6A-FC16209DB4D6}"/>
              </a:ext>
            </a:extLst>
          </p:cNvPr>
          <p:cNvGraphicFramePr>
            <a:graphicFrameLocks noGrp="1"/>
          </p:cNvGraphicFramePr>
          <p:nvPr>
            <p:ph type="tbl" sz="quarter" idx="14"/>
            <p:extLst>
              <p:ext uri="{D42A27DB-BD31-4B8C-83A1-F6EECF244321}">
                <p14:modId xmlns:p14="http://schemas.microsoft.com/office/powerpoint/2010/main" val="3697531146"/>
              </p:ext>
            </p:extLst>
          </p:nvPr>
        </p:nvGraphicFramePr>
        <p:xfrm>
          <a:off x="838200" y="2111381"/>
          <a:ext cx="10515600" cy="3744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561387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0A551-C493-C43C-9907-7408DAC60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Which one to select?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5EB22-5182-1A46-9C09-2B9C5DEE24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D78130-FDA4-8D11-70D7-8DAE8A383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r>
              <a:rPr lang="en-US" dirty="0"/>
              <a:t>ACE Mentorship – Old Mill High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7D5A66-1C98-1E23-55A1-3D74DEB83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49DFD55-3C28-40EF-9E31-A92D2E4017FF}" type="slidenum">
              <a:rPr lang="en-US" smtClean="0"/>
              <a:pPr>
                <a:spcAft>
                  <a:spcPts val="600"/>
                </a:spcAft>
              </a:pPr>
              <a:t>22</a:t>
            </a:fld>
            <a:endParaRPr lang="en-US"/>
          </a:p>
        </p:txBody>
      </p:sp>
      <p:graphicFrame>
        <p:nvGraphicFramePr>
          <p:cNvPr id="8" name="SmartArt Placeholder 7">
            <a:extLst>
              <a:ext uri="{FF2B5EF4-FFF2-40B4-BE49-F238E27FC236}">
                <a16:creationId xmlns:a16="http://schemas.microsoft.com/office/drawing/2014/main" id="{85522D1E-0E24-EA23-EAFB-2C370D84FB15}"/>
              </a:ext>
            </a:extLst>
          </p:cNvPr>
          <p:cNvGraphicFramePr>
            <a:graphicFrameLocks noGrp="1"/>
          </p:cNvGraphicFramePr>
          <p:nvPr>
            <p:ph type="dgm" sz="quarter" idx="15"/>
            <p:extLst>
              <p:ext uri="{D42A27DB-BD31-4B8C-83A1-F6EECF244321}">
                <p14:modId xmlns:p14="http://schemas.microsoft.com/office/powerpoint/2010/main" val="1537366581"/>
              </p:ext>
            </p:extLst>
          </p:nvPr>
        </p:nvGraphicFramePr>
        <p:xfrm>
          <a:off x="838200" y="2111375"/>
          <a:ext cx="10515600" cy="3744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765889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A2D15-4D68-4BF7-9421-032AE6C88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892177"/>
            <a:ext cx="8421688" cy="1325563"/>
          </a:xfrm>
        </p:spPr>
        <p:txBody>
          <a:bodyPr/>
          <a:lstStyle/>
          <a:p>
            <a:r>
              <a:rPr lang="en-US" dirty="0"/>
              <a:t>Core &amp; Shell - Composition</a:t>
            </a:r>
          </a:p>
        </p:txBody>
      </p:sp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788ADF35-7762-4E85-BE67-27FDB5522B9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/>
          <a:stretch/>
        </p:blipFill>
        <p:spPr>
          <a:xfrm>
            <a:off x="1260593" y="2698338"/>
            <a:ext cx="2317707" cy="1142998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BCC184-1096-457B-AB72-BD49E6E541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28568" y="4284588"/>
            <a:ext cx="2317707" cy="485513"/>
          </a:xfrm>
        </p:spPr>
        <p:txBody>
          <a:bodyPr/>
          <a:lstStyle/>
          <a:p>
            <a:r>
              <a:rPr lang="en-US" dirty="0"/>
              <a:t>Wood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B420882-1CC0-49B4-8DDE-24EC26687506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1487181" y="4770102"/>
            <a:ext cx="1845511" cy="1037074"/>
          </a:xfrm>
        </p:spPr>
        <p:txBody>
          <a:bodyPr/>
          <a:lstStyle/>
          <a:p>
            <a:r>
              <a:rPr lang="en-US" dirty="0"/>
              <a:t>Commonly used in residential and light commercial</a:t>
            </a:r>
          </a:p>
          <a:p>
            <a:endParaRPr lang="en-US" dirty="0"/>
          </a:p>
        </p:txBody>
      </p:sp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F2557ABA-5037-481D-8C54-94B63E80E2E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/>
          <a:stretch/>
        </p:blipFill>
        <p:spPr>
          <a:xfrm>
            <a:off x="3847351" y="2721818"/>
            <a:ext cx="2061765" cy="1120588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F0714D4-1A7C-4D7F-A5C0-4F766382B6A9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3578300" y="4284588"/>
            <a:ext cx="2330816" cy="485513"/>
          </a:xfrm>
        </p:spPr>
        <p:txBody>
          <a:bodyPr/>
          <a:lstStyle/>
          <a:p>
            <a:r>
              <a:rPr lang="en-US" dirty="0"/>
              <a:t>Masonry &amp; Concrete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017101B-2009-4267-8513-19000E37B1F0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3836913" y="4784784"/>
            <a:ext cx="1855949" cy="1037073"/>
          </a:xfrm>
        </p:spPr>
        <p:txBody>
          <a:bodyPr/>
          <a:lstStyle/>
          <a:p>
            <a:r>
              <a:rPr lang="en-US" dirty="0"/>
              <a:t>Multiple use such as Base Building, Walls, or Floors</a:t>
            </a:r>
          </a:p>
        </p:txBody>
      </p:sp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618E88B2-D607-4D3C-9519-A591A729DCC9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/>
          <a:srcRect/>
          <a:stretch/>
        </p:blipFill>
        <p:spPr>
          <a:xfrm>
            <a:off x="6392044" y="2698338"/>
            <a:ext cx="1733354" cy="1151432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6AEE506-9967-4592-BC98-D3FD3028A8E5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6068964" y="4284588"/>
            <a:ext cx="2317707" cy="485513"/>
          </a:xfrm>
        </p:spPr>
        <p:txBody>
          <a:bodyPr/>
          <a:lstStyle/>
          <a:p>
            <a:r>
              <a:rPr lang="en-US" dirty="0"/>
              <a:t>Steel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0B843D-6615-46EB-A813-BEBD624EC685}"/>
              </a:ext>
            </a:extLst>
          </p:cNvPr>
          <p:cNvSpPr>
            <a:spLocks noGrp="1"/>
          </p:cNvSpPr>
          <p:nvPr>
            <p:ph type="body" idx="23"/>
          </p:nvPr>
        </p:nvSpPr>
        <p:spPr>
          <a:xfrm>
            <a:off x="6327577" y="4784784"/>
            <a:ext cx="1845511" cy="1037073"/>
          </a:xfrm>
        </p:spPr>
        <p:txBody>
          <a:bodyPr/>
          <a:lstStyle/>
          <a:p>
            <a:r>
              <a:rPr lang="en-US" dirty="0"/>
              <a:t>Used in taller structures </a:t>
            </a:r>
          </a:p>
        </p:txBody>
      </p:sp>
      <p:pic>
        <p:nvPicPr>
          <p:cNvPr id="22" name="Picture Placeholder 21">
            <a:extLst>
              <a:ext uri="{FF2B5EF4-FFF2-40B4-BE49-F238E27FC236}">
                <a16:creationId xmlns:a16="http://schemas.microsoft.com/office/drawing/2014/main" id="{82AF3253-9767-4EC7-B0DB-3A850BEFB035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/>
          <a:srcRect/>
          <a:stretch/>
        </p:blipFill>
        <p:spPr>
          <a:xfrm>
            <a:off x="8722860" y="2698338"/>
            <a:ext cx="1733354" cy="1159666"/>
          </a:xfr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5F1AEEC-D56B-4D10-B1F5-63AA91152B53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8488845" y="4284588"/>
            <a:ext cx="2317706" cy="485513"/>
          </a:xfrm>
        </p:spPr>
        <p:txBody>
          <a:bodyPr/>
          <a:lstStyle/>
          <a:p>
            <a:r>
              <a:rPr lang="en-US" dirty="0"/>
              <a:t>Glazing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099A0B0-BDD0-48DA-AA3E-13153E65129F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8747458" y="4770102"/>
            <a:ext cx="1845510" cy="1037074"/>
          </a:xfrm>
        </p:spPr>
        <p:txBody>
          <a:bodyPr/>
          <a:lstStyle/>
          <a:p>
            <a:r>
              <a:rPr lang="en-US" dirty="0"/>
              <a:t>Used in multiple structures</a:t>
            </a:r>
          </a:p>
          <a:p>
            <a:endParaRPr lang="en-US" dirty="0"/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637DEDF5-3FCD-4BC2-86A5-7BE2BF01EA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2023</a:t>
            </a:r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918C3C97-444D-4600-8553-B9C4C1F84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ACE Mentorship – Old Mill High School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148E9129-4CC6-47BA-ACD8-2C632A866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8815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68947A96-3801-1276-B6E9-E6EDCE968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Core &amp; Shell - Composition</a:t>
            </a:r>
          </a:p>
        </p:txBody>
      </p:sp>
      <p:graphicFrame>
        <p:nvGraphicFramePr>
          <p:cNvPr id="24" name="SmartArt Placeholder 23">
            <a:extLst>
              <a:ext uri="{FF2B5EF4-FFF2-40B4-BE49-F238E27FC236}">
                <a16:creationId xmlns:a16="http://schemas.microsoft.com/office/drawing/2014/main" id="{2031DFB0-61CB-E20A-24D4-068493013238}"/>
              </a:ext>
            </a:extLst>
          </p:cNvPr>
          <p:cNvGraphicFramePr>
            <a:graphicFrameLocks noGrp="1"/>
          </p:cNvGraphicFramePr>
          <p:nvPr>
            <p:ph type="dgm" sz="quarter" idx="15"/>
            <p:extLst>
              <p:ext uri="{D42A27DB-BD31-4B8C-83A1-F6EECF244321}">
                <p14:modId xmlns:p14="http://schemas.microsoft.com/office/powerpoint/2010/main" val="1784674929"/>
              </p:ext>
            </p:extLst>
          </p:nvPr>
        </p:nvGraphicFramePr>
        <p:xfrm>
          <a:off x="838200" y="2111375"/>
          <a:ext cx="10515600" cy="3744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EA3F7326-5CEB-8089-5E27-B0EA59A2F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2023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C7610C9-429F-80A3-0D37-7BEF10F77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ACE Mentorship – Old Mill High School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C3221869-0AE7-5C48-BB3E-994997A57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7326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46441-95D0-5E87-B8E6-CCE0FF332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Core &amp; Shell - Composition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7730F-2D70-0898-5E01-56E021A1C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CB7F3-0175-1E77-A43B-636933517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ACE Mentorship – Old Mill High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E45D98-6DF6-E226-723B-682DD9AEC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A6552893-B6E2-8CAC-7594-0110A14E3A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947" y="1156993"/>
            <a:ext cx="9540105" cy="5199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424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46441-95D0-5E87-B8E6-CCE0FF332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Core &amp; Shell - Composition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7730F-2D70-0898-5E01-56E021A1C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23XX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CB7F3-0175-1E77-A43B-636933517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ACE Mentorship – Old Mill High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E45D98-6DF6-E226-723B-682DD9AEC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BA093088-050C-2ECB-E70D-17C3FFF6DE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0479" y="1184988"/>
            <a:ext cx="7431042" cy="5307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0050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0A551-C493-C43C-9907-7408DAC60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Which one to select?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5EB22-5182-1A46-9C09-2B9C5DEE24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D78130-FDA4-8D11-70D7-8DAE8A383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r>
              <a:rPr lang="en-US" dirty="0"/>
              <a:t>ACE Mentorship – Old Mill High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7D5A66-1C98-1E23-55A1-3D74DEB83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49DFD55-3C28-40EF-9E31-A92D2E4017FF}" type="slidenum">
              <a:rPr lang="en-US" smtClean="0"/>
              <a:pPr>
                <a:spcAft>
                  <a:spcPts val="600"/>
                </a:spcAft>
              </a:pPr>
              <a:t>27</a:t>
            </a:fld>
            <a:endParaRPr lang="en-US"/>
          </a:p>
        </p:txBody>
      </p:sp>
      <p:graphicFrame>
        <p:nvGraphicFramePr>
          <p:cNvPr id="8" name="SmartArt Placeholder 7">
            <a:extLst>
              <a:ext uri="{FF2B5EF4-FFF2-40B4-BE49-F238E27FC236}">
                <a16:creationId xmlns:a16="http://schemas.microsoft.com/office/drawing/2014/main" id="{85522D1E-0E24-EA23-EAFB-2C370D84FB15}"/>
              </a:ext>
            </a:extLst>
          </p:cNvPr>
          <p:cNvGraphicFramePr>
            <a:graphicFrameLocks noGrp="1"/>
          </p:cNvGraphicFramePr>
          <p:nvPr>
            <p:ph type="dgm" sz="quarter" idx="15"/>
          </p:nvPr>
        </p:nvGraphicFramePr>
        <p:xfrm>
          <a:off x="838200" y="2111375"/>
          <a:ext cx="10515600" cy="3744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460555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6C967-FC2D-E2B1-E2BD-F2FC22A9E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Wall enclosures &amp; Framing</a:t>
            </a:r>
          </a:p>
        </p:txBody>
      </p:sp>
      <p:graphicFrame>
        <p:nvGraphicFramePr>
          <p:cNvPr id="7" name="SmartArt Placeholder 6">
            <a:extLst>
              <a:ext uri="{FF2B5EF4-FFF2-40B4-BE49-F238E27FC236}">
                <a16:creationId xmlns:a16="http://schemas.microsoft.com/office/drawing/2014/main" id="{D9F0CF88-F59B-8703-F812-9D792C0F47F1}"/>
              </a:ext>
            </a:extLst>
          </p:cNvPr>
          <p:cNvGraphicFramePr>
            <a:graphicFrameLocks noGrp="1"/>
          </p:cNvGraphicFramePr>
          <p:nvPr>
            <p:ph type="dgm" sz="quarter" idx="15"/>
            <p:extLst>
              <p:ext uri="{D42A27DB-BD31-4B8C-83A1-F6EECF244321}">
                <p14:modId xmlns:p14="http://schemas.microsoft.com/office/powerpoint/2010/main" val="4277907476"/>
              </p:ext>
            </p:extLst>
          </p:nvPr>
        </p:nvGraphicFramePr>
        <p:xfrm>
          <a:off x="838200" y="2111375"/>
          <a:ext cx="10515600" cy="3744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0C8AC5-C3F2-796B-2820-DABF87991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FEA755-CFA9-72F2-8D5D-83403A87F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ACE Mentorship – Old Mill High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2F7CCA-C915-D1F5-8474-3CE3A4E56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4874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18126C54-3B30-63AE-C065-C1A5969418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Roofing</a:t>
            </a:r>
          </a:p>
        </p:txBody>
      </p:sp>
      <p:sp>
        <p:nvSpPr>
          <p:cNvPr id="19" name="Subtitle 18">
            <a:extLst>
              <a:ext uri="{FF2B5EF4-FFF2-40B4-BE49-F238E27FC236}">
                <a16:creationId xmlns:a16="http://schemas.microsoft.com/office/drawing/2014/main" id="{716DDA65-8EBC-AA9B-45CD-9FF47984A7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Enclosing the Building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6793A7F6-6BC0-79B5-375E-1D275BAB8392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2743200" cy="365125"/>
          </a:xfrm>
        </p:spPr>
        <p:txBody>
          <a:bodyPr/>
          <a:lstStyle/>
          <a:p>
            <a:r>
              <a:rPr lang="en-US" dirty="0"/>
              <a:t>2023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86C90D18-62B9-179B-23B2-A8C90047B361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4114800" cy="365125"/>
          </a:xfrm>
        </p:spPr>
        <p:txBody>
          <a:bodyPr/>
          <a:lstStyle/>
          <a:p>
            <a:r>
              <a:rPr lang="en-US" dirty="0"/>
              <a:t>ACE Mentorship – Old Mill High School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B1C3522A-1D9C-3697-146A-E0DC26C4F11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3184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CBD6E35B-BCC2-A86E-C5DC-AF0AEA56E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6875" y="1671639"/>
            <a:ext cx="5111750" cy="1204912"/>
          </a:xfrm>
        </p:spPr>
        <p:txBody>
          <a:bodyPr anchor="b">
            <a:normAutofit/>
          </a:bodyPr>
          <a:lstStyle/>
          <a:p>
            <a:r>
              <a:rPr lang="en-US" dirty="0"/>
              <a:t>Roofing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8AFC04AF-5CEF-25F6-D716-9A434A33A8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6875" y="3660774"/>
            <a:ext cx="5111750" cy="1525588"/>
          </a:xfrm>
        </p:spPr>
        <p:txBody>
          <a:bodyPr/>
          <a:lstStyle/>
          <a:p>
            <a:r>
              <a:rPr lang="en-US" dirty="0"/>
              <a:t>The basic function of a roof is to offer protection for those items or individuals under its protection.  </a:t>
            </a:r>
          </a:p>
          <a:p>
            <a:r>
              <a:rPr lang="en-US" dirty="0"/>
              <a:t>Also provides support to the walls or roof top mechanicals.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30EBF0BF-B17D-5D1C-8A00-784E41D42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2023</a:t>
            </a:r>
            <a:endParaRPr lang="en-US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EC1C0E11-D04C-85A6-9553-B8B65DA86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ACE Mentorship – Old Mill High School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852A864C-BF15-29DC-BC17-0DC3A61FE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49DFD55-3C28-40EF-9E31-A92D2E4017FF}" type="slidenum">
              <a:rPr lang="en-US" smtClean="0"/>
              <a:pPr>
                <a:spcAft>
                  <a:spcPts val="600"/>
                </a:spcAft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9470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A2D15-4D68-4BF7-9421-032AE6C88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892177"/>
            <a:ext cx="8421688" cy="1325563"/>
          </a:xfrm>
        </p:spPr>
        <p:txBody>
          <a:bodyPr/>
          <a:lstStyle/>
          <a:p>
            <a:r>
              <a:rPr lang="en-US" dirty="0"/>
              <a:t>Roofing Types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BCC184-1096-457B-AB72-BD49E6E541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85156" y="4284588"/>
            <a:ext cx="2342427" cy="485513"/>
          </a:xfrm>
        </p:spPr>
        <p:txBody>
          <a:bodyPr/>
          <a:lstStyle/>
          <a:p>
            <a:r>
              <a:rPr lang="en-US" dirty="0"/>
              <a:t>Hip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B420882-1CC0-49B4-8DDE-24EC26687506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2004969" y="4770102"/>
            <a:ext cx="2211007" cy="1037074"/>
          </a:xfrm>
        </p:spPr>
        <p:txBody>
          <a:bodyPr/>
          <a:lstStyle/>
          <a:p>
            <a:r>
              <a:rPr lang="en-US" dirty="0"/>
              <a:t>Commonly used in residential and light commercial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F0714D4-1A7C-4D7F-A5C0-4F766382B6A9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4949505" y="4284588"/>
            <a:ext cx="2317708" cy="485513"/>
          </a:xfrm>
        </p:spPr>
        <p:txBody>
          <a:bodyPr/>
          <a:lstStyle/>
          <a:p>
            <a:r>
              <a:rPr lang="en-US" dirty="0"/>
              <a:t>Gable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017101B-2009-4267-8513-19000E37B1F0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4949505" y="4784784"/>
            <a:ext cx="2417935" cy="1037073"/>
          </a:xfrm>
        </p:spPr>
        <p:txBody>
          <a:bodyPr/>
          <a:lstStyle/>
          <a:p>
            <a:r>
              <a:rPr lang="en-US" dirty="0"/>
              <a:t>Commonly used in residential and light commercial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6AEE506-9967-4592-BC98-D3FD3028A8E5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7989135" y="4284588"/>
            <a:ext cx="2317708" cy="485513"/>
          </a:xfrm>
        </p:spPr>
        <p:txBody>
          <a:bodyPr/>
          <a:lstStyle/>
          <a:p>
            <a:r>
              <a:rPr lang="en-US" dirty="0"/>
              <a:t>Flat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0B843D-6615-46EB-A813-BEBD624EC685}"/>
              </a:ext>
            </a:extLst>
          </p:cNvPr>
          <p:cNvSpPr>
            <a:spLocks noGrp="1"/>
          </p:cNvSpPr>
          <p:nvPr>
            <p:ph type="body" idx="23"/>
          </p:nvPr>
        </p:nvSpPr>
        <p:spPr>
          <a:xfrm>
            <a:off x="7976025" y="4784784"/>
            <a:ext cx="2417935" cy="1037073"/>
          </a:xfrm>
        </p:spPr>
        <p:txBody>
          <a:bodyPr/>
          <a:lstStyle/>
          <a:p>
            <a:r>
              <a:rPr lang="en-US" dirty="0"/>
              <a:t>Commonly used in Commercial structures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099A0B0-BDD0-48DA-AA3E-13153E65129F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10814180" y="4527343"/>
            <a:ext cx="1006375" cy="576501"/>
          </a:xfr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x</a:t>
            </a:r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637DEDF5-3FCD-4BC2-86A5-7BE2BF01EA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2023</a:t>
            </a:r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918C3C97-444D-4600-8553-B9C4C1F84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ACE Mentorship – Old Mill High School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148E9129-4CC6-47BA-ACD8-2C632A866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37" name="Picture Placeholder 36" descr="A picture containing sky, outdoor, grass, building&#10;&#10;Description automatically generated">
            <a:extLst>
              <a:ext uri="{FF2B5EF4-FFF2-40B4-BE49-F238E27FC236}">
                <a16:creationId xmlns:a16="http://schemas.microsoft.com/office/drawing/2014/main" id="{DC88DF66-84BA-449A-0537-120B6C64811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/>
          <a:srcRect l="16614" r="16614"/>
          <a:stretch>
            <a:fillRect/>
          </a:stretch>
        </p:blipFill>
        <p:spPr>
          <a:xfrm>
            <a:off x="8135937" y="2009149"/>
            <a:ext cx="2317708" cy="2315716"/>
          </a:xfrm>
        </p:spPr>
      </p:pic>
      <p:pic>
        <p:nvPicPr>
          <p:cNvPr id="35" name="Picture Placeholder 34" descr="A picture containing building, sky, outdoor, house&#10;&#10;Description automatically generated">
            <a:extLst>
              <a:ext uri="{FF2B5EF4-FFF2-40B4-BE49-F238E27FC236}">
                <a16:creationId xmlns:a16="http://schemas.microsoft.com/office/drawing/2014/main" id="{5AD2CF0B-B126-5F00-74FA-88259F822CD6}"/>
              </a:ext>
            </a:extLst>
          </p:cNvPr>
          <p:cNvPicPr>
            <a:picLocks noGrp="1"/>
          </p:cNvPicPr>
          <p:nvPr>
            <p:ph type="pic" sz="quarter" idx="15"/>
          </p:nvPr>
        </p:nvPicPr>
        <p:blipFill>
          <a:blip r:embed="rId3"/>
          <a:stretch>
            <a:fillRect/>
          </a:stretch>
        </p:blipFill>
        <p:spPr>
          <a:xfrm>
            <a:off x="4949505" y="2752233"/>
            <a:ext cx="2598960" cy="1166494"/>
          </a:xfrm>
        </p:spPr>
      </p:pic>
      <p:pic>
        <p:nvPicPr>
          <p:cNvPr id="31" name="Picture Placeholder 30" descr="A house with trees and bushes in front of it&#10;&#10;Description automatically generated with medium confidence">
            <a:extLst>
              <a:ext uri="{FF2B5EF4-FFF2-40B4-BE49-F238E27FC236}">
                <a16:creationId xmlns:a16="http://schemas.microsoft.com/office/drawing/2014/main" id="{5AA91E28-7E53-5AEF-440F-B8DCE56AB6A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l="17050" r="17050"/>
          <a:stretch>
            <a:fillRect/>
          </a:stretch>
        </p:blipFill>
        <p:spPr>
          <a:xfrm>
            <a:off x="1939259" y="2047491"/>
            <a:ext cx="2317708" cy="2317707"/>
          </a:xfrm>
        </p:spPr>
      </p:pic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8334B196-2A2B-6714-4E78-FC8D0047C97B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9330612" y="5214833"/>
            <a:ext cx="2591675" cy="853068"/>
          </a:xfr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39897353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68947A96-3801-1276-B6E9-E6EDCE968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Roofing - Composition</a:t>
            </a:r>
          </a:p>
        </p:txBody>
      </p:sp>
      <p:graphicFrame>
        <p:nvGraphicFramePr>
          <p:cNvPr id="24" name="SmartArt Placeholder 23">
            <a:extLst>
              <a:ext uri="{FF2B5EF4-FFF2-40B4-BE49-F238E27FC236}">
                <a16:creationId xmlns:a16="http://schemas.microsoft.com/office/drawing/2014/main" id="{2031DFB0-61CB-E20A-24D4-068493013238}"/>
              </a:ext>
            </a:extLst>
          </p:cNvPr>
          <p:cNvGraphicFramePr>
            <a:graphicFrameLocks noGrp="1"/>
          </p:cNvGraphicFramePr>
          <p:nvPr>
            <p:ph type="dgm" sz="quarter" idx="15"/>
            <p:extLst>
              <p:ext uri="{D42A27DB-BD31-4B8C-83A1-F6EECF244321}">
                <p14:modId xmlns:p14="http://schemas.microsoft.com/office/powerpoint/2010/main" val="3792992363"/>
              </p:ext>
            </p:extLst>
          </p:nvPr>
        </p:nvGraphicFramePr>
        <p:xfrm>
          <a:off x="838200" y="2111375"/>
          <a:ext cx="10515600" cy="3744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EA3F7326-5CEB-8089-5E27-B0EA59A2F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2023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C7610C9-429F-80A3-0D37-7BEF10F77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ACE Mentorship – Old Mill High School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C3221869-0AE7-5C48-BB3E-994997A57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0633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CFEE2-BE94-3609-9BC9-1C71F4CF4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Commercial Roofing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8D5E3D-1D12-66F5-B55C-9B678CA86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0452EB-631C-CBFF-4E58-B03299E1A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ACE Mentorship – Old Mill High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5B139-1372-531E-F7DF-9C6531F89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8" name="Picture 7" descr="A picture containing boat&#10;&#10;Description automatically generated">
            <a:extLst>
              <a:ext uri="{FF2B5EF4-FFF2-40B4-BE49-F238E27FC236}">
                <a16:creationId xmlns:a16="http://schemas.microsoft.com/office/drawing/2014/main" id="{9310F515-A83D-78DA-0F40-BC9515D56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297" y="1970177"/>
            <a:ext cx="5751406" cy="3830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8105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EBF84-303F-8C64-C4FA-B91226D49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Roofing Options</a:t>
            </a:r>
          </a:p>
        </p:txBody>
      </p:sp>
      <p:pic>
        <p:nvPicPr>
          <p:cNvPr id="22" name="Picture Placeholder 21" descr="A picture containing wall, indoor, ceiling, building&#10;&#10;Description automatically generated">
            <a:extLst>
              <a:ext uri="{FF2B5EF4-FFF2-40B4-BE49-F238E27FC236}">
                <a16:creationId xmlns:a16="http://schemas.microsoft.com/office/drawing/2014/main" id="{0EED7717-A797-5318-CC0C-753DF7BADF3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5733" r="15733"/>
          <a:stretch>
            <a:fillRect/>
          </a:stretch>
        </p:blipFill>
        <p:spPr/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837C462-0321-AC54-CE04-FC0E067098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Skylight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9C967C-6D20-3A20-C368-D5707C79DD4F}"/>
              </a:ext>
            </a:extLst>
          </p:cNvPr>
          <p:cNvSpPr>
            <a:spLocks noGrp="1"/>
          </p:cNvSpPr>
          <p:nvPr>
            <p:ph type="body" idx="21"/>
          </p:nvPr>
        </p:nvSpPr>
        <p:spPr/>
        <p:txBody>
          <a:bodyPr/>
          <a:lstStyle/>
          <a:p>
            <a:r>
              <a:rPr lang="en-US" dirty="0"/>
              <a:t>Glass fixtures and sealing systems</a:t>
            </a:r>
          </a:p>
        </p:txBody>
      </p:sp>
      <p:pic>
        <p:nvPicPr>
          <p:cNvPr id="20" name="Picture Placeholder 19" descr="A picture containing outdoor&#10;&#10;Description automatically generated">
            <a:extLst>
              <a:ext uri="{FF2B5EF4-FFF2-40B4-BE49-F238E27FC236}">
                <a16:creationId xmlns:a16="http://schemas.microsoft.com/office/drawing/2014/main" id="{5F1FEA24-25DD-C7D1-981E-1A7B6C9C3C3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6171" r="6171"/>
          <a:stretch>
            <a:fillRect/>
          </a:stretch>
        </p:blipFill>
        <p:spPr/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07E649B-E4C8-422D-754A-94A89A0FCECA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en-US" dirty="0"/>
              <a:t>ETFE &amp; Inflatable Systems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6129DBC-0B7E-EC68-373D-C4DEEC9197A0}"/>
              </a:ext>
            </a:extLst>
          </p:cNvPr>
          <p:cNvSpPr>
            <a:spLocks noGrp="1"/>
          </p:cNvSpPr>
          <p:nvPr>
            <p:ph type="body" idx="22"/>
          </p:nvPr>
        </p:nvSpPr>
        <p:spPr/>
        <p:txBody>
          <a:bodyPr/>
          <a:lstStyle/>
          <a:p>
            <a:r>
              <a:rPr lang="en-US" dirty="0"/>
              <a:t>Inflatable Membranes for Curved Roofs</a:t>
            </a:r>
          </a:p>
        </p:txBody>
      </p:sp>
      <p:pic>
        <p:nvPicPr>
          <p:cNvPr id="24" name="Picture Placeholder 23" descr="A picture containing outdoor, building&#10;&#10;Description automatically generated">
            <a:extLst>
              <a:ext uri="{FF2B5EF4-FFF2-40B4-BE49-F238E27FC236}">
                <a16:creationId xmlns:a16="http://schemas.microsoft.com/office/drawing/2014/main" id="{6BDD6ED2-CD62-19BC-612B-32894D3CB96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/>
          <a:srcRect l="16741" r="16741"/>
          <a:stretch>
            <a:fillRect/>
          </a:stretch>
        </p:blipFill>
        <p:spPr/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D328426-CF1E-6E46-2740-F9EFB5D33F57}"/>
              </a:ext>
            </a:extLst>
          </p:cNvPr>
          <p:cNvSpPr>
            <a:spLocks noGrp="1"/>
          </p:cNvSpPr>
          <p:nvPr>
            <p:ph type="body" idx="19"/>
          </p:nvPr>
        </p:nvSpPr>
        <p:spPr/>
        <p:txBody>
          <a:bodyPr/>
          <a:lstStyle/>
          <a:p>
            <a:r>
              <a:rPr lang="en-US" dirty="0"/>
              <a:t>Green Roof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250E821-EC74-7710-1114-0F93F96B748A}"/>
              </a:ext>
            </a:extLst>
          </p:cNvPr>
          <p:cNvSpPr>
            <a:spLocks noGrp="1"/>
          </p:cNvSpPr>
          <p:nvPr>
            <p:ph type="body" idx="23"/>
          </p:nvPr>
        </p:nvSpPr>
        <p:spPr/>
        <p:txBody>
          <a:bodyPr/>
          <a:lstStyle/>
          <a:p>
            <a:r>
              <a:rPr lang="en-US" dirty="0"/>
              <a:t>Grass and Small Plants </a:t>
            </a:r>
          </a:p>
        </p:txBody>
      </p:sp>
      <p:pic>
        <p:nvPicPr>
          <p:cNvPr id="26" name="Picture Placeholder 25" descr="A domed building with a cross on top&#10;&#10;Description automatically generated with low confidence">
            <a:extLst>
              <a:ext uri="{FF2B5EF4-FFF2-40B4-BE49-F238E27FC236}">
                <a16:creationId xmlns:a16="http://schemas.microsoft.com/office/drawing/2014/main" id="{5030D6D9-0EC4-3960-BFC1-F630105C1E32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/>
          <a:srcRect l="12500" r="12500"/>
          <a:stretch>
            <a:fillRect/>
          </a:stretch>
        </p:blipFill>
        <p:spPr/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B6A3C5B-35D1-8B19-AF31-FE5B1F055B23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en-US" dirty="0"/>
              <a:t>Domed Structure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C4BC441-9F67-1388-F594-F8C5BA95FFCD}"/>
              </a:ext>
            </a:extLst>
          </p:cNvPr>
          <p:cNvSpPr>
            <a:spLocks noGrp="1"/>
          </p:cNvSpPr>
          <p:nvPr>
            <p:ph type="body" idx="24"/>
          </p:nvPr>
        </p:nvSpPr>
        <p:spPr/>
        <p:txBody>
          <a:bodyPr/>
          <a:lstStyle/>
          <a:p>
            <a:r>
              <a:rPr lang="en-US" dirty="0"/>
              <a:t>Self Supporting Structures – Similar to Arches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BC033D-C49D-1527-1475-0692AB8A9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B2D99E-48F7-65FB-A145-015DE19F9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ACE Mentorship – Old Mill High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EE7E0-11B9-2470-4FE5-F71DF4863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7159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F6712F66-6410-6BF0-0A3E-2A09C0EFFA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Design to actualization</a:t>
            </a:r>
          </a:p>
        </p:txBody>
      </p:sp>
      <p:sp>
        <p:nvSpPr>
          <p:cNvPr id="19" name="Subtitle 18">
            <a:extLst>
              <a:ext uri="{FF2B5EF4-FFF2-40B4-BE49-F238E27FC236}">
                <a16:creationId xmlns:a16="http://schemas.microsoft.com/office/drawing/2014/main" id="{1EE1C840-CE99-E539-F339-2CBF3F47A2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Applying Engineering to Design Concept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ACE8FC4E-F9AF-CDA0-C7DE-E4DA640A7EB3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2743200" cy="365125"/>
          </a:xfrm>
        </p:spPr>
        <p:txBody>
          <a:bodyPr/>
          <a:lstStyle/>
          <a:p>
            <a:r>
              <a:rPr lang="en-US" dirty="0"/>
              <a:t>2023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B20FD2E9-0BFC-FABC-C740-D1577FDEB10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4114800" cy="365125"/>
          </a:xfrm>
        </p:spPr>
        <p:txBody>
          <a:bodyPr/>
          <a:lstStyle/>
          <a:p>
            <a:r>
              <a:rPr lang="en-US" dirty="0"/>
              <a:t>ACE Mentorship – Old Mill High School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D4C28E2-0087-6FD3-37E8-473C9B59880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7157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0DC0185-4136-AD0E-1DA3-2FF953318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Applied Engineering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C92EC66-303B-D7ED-7BE8-976A343BA9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Identify Each Design Structure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0FE0E81-0C7E-6FB9-6627-E2C0908D3CA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Room Type</a:t>
            </a:r>
          </a:p>
          <a:p>
            <a:r>
              <a:rPr lang="en-US" dirty="0"/>
              <a:t>Special Design Features</a:t>
            </a:r>
          </a:p>
          <a:p>
            <a:r>
              <a:rPr lang="en-US" dirty="0"/>
              <a:t>Roof type</a:t>
            </a:r>
          </a:p>
          <a:p>
            <a:r>
              <a:rPr lang="en-US" dirty="0"/>
              <a:t>Exterior Temp/Perm Feature</a:t>
            </a:r>
          </a:p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FAA59C4-161C-3829-D8DD-7089CAF105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Select Material Composition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F48DA5F-70C3-EAA9-B9FD-B15BE27C31C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Supporting Structure</a:t>
            </a:r>
          </a:p>
          <a:p>
            <a:r>
              <a:rPr lang="en-US" dirty="0"/>
              <a:t>Exterior Fittings</a:t>
            </a:r>
          </a:p>
          <a:p>
            <a:r>
              <a:rPr lang="en-US" dirty="0"/>
              <a:t>Interior Composition (Walls)</a:t>
            </a:r>
          </a:p>
          <a:p>
            <a:r>
              <a:rPr lang="en-US" dirty="0"/>
              <a:t>Water Control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C192781-5E8C-75D7-03B2-F7890B00F43D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Integrate With Materials 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8BB6F8A-2C74-2C18-C101-F1A2FCB27362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r>
              <a:rPr lang="en-US" dirty="0"/>
              <a:t>Interior Walls</a:t>
            </a:r>
          </a:p>
          <a:p>
            <a:r>
              <a:rPr lang="en-US" dirty="0"/>
              <a:t>Finishes</a:t>
            </a:r>
          </a:p>
          <a:p>
            <a:r>
              <a:rPr lang="en-US" dirty="0"/>
              <a:t>Special Features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02BA4-5B1B-9FBF-F8B8-9A345BCFA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8D36B-AA9C-3BD1-E3CC-84F4EE993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ACE Mentorship – Old Mill High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7BE9FD-69D1-3AD9-2DD2-F26971DD1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9368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A9CE0-F57D-9501-1652-61EB386CE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Applied Engineering - Site Plan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C1E73E-92A6-4F90-68DE-83B09A817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D2C59-F546-8376-7FA0-BA786DEF0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ACE Mentorship – Old Mill High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C420D-0B6E-9B0A-1B1A-E0AD6F27B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C4634B54-4D02-CF40-3806-5A53F3E097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4067" y="1408923"/>
            <a:ext cx="6783866" cy="481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6992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46441-95D0-5E87-B8E6-CCE0FF332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Applied Engineering – Foundation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7730F-2D70-0898-5E01-56E021A1C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CB7F3-0175-1E77-A43B-636933517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ACE Mentorship – Old Mill High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E45D98-6DF6-E226-723B-682DD9AEC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7" name="Picture 6" descr="A picture containing text, businesscard, envelope&#10;&#10;Description automatically generated">
            <a:extLst>
              <a:ext uri="{FF2B5EF4-FFF2-40B4-BE49-F238E27FC236}">
                <a16:creationId xmlns:a16="http://schemas.microsoft.com/office/drawing/2014/main" id="{BC23FCCE-056D-DB65-B420-6A92BA3E0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290" y="1418252"/>
            <a:ext cx="7829420" cy="4404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3891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46441-95D0-5E87-B8E6-CCE0FF332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Applied Engineering – Core/Shell/Roofing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7730F-2D70-0898-5E01-56E021A1C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CB7F3-0175-1E77-A43B-636933517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ACE Mentorship – Old Mill High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E45D98-6DF6-E226-723B-682DD9AEC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A6552893-B6E2-8CAC-7594-0110A14E3A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947" y="1156993"/>
            <a:ext cx="9540105" cy="5199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3939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497B4BB-E98E-B585-F0EB-2888ADB8C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Bringing this all together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EDE7BEA-E7B3-A3FC-D575-710FC94A2E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Apply these concepts to your drawing.</a:t>
            </a:r>
          </a:p>
          <a:p>
            <a:endParaRPr lang="en-US" dirty="0"/>
          </a:p>
          <a:p>
            <a:r>
              <a:rPr lang="en-US" i="1" dirty="0"/>
              <a:t>What is your vision?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470E97-B410-0D4A-6D01-D146D274B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353107-6B12-398E-2DDF-02791AC1F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ACE Mentorship – Old Mill High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096E4D-3FAC-BB26-7895-AD53BCC30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683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F1EDE-5423-435C-B149-87AB1BC22B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67200" y="1615736"/>
            <a:ext cx="4179570" cy="1524735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64C29E-DF30-4DC6-AB95-2016F9A703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1371997"/>
          </a:xfrm>
        </p:spPr>
        <p:txBody>
          <a:bodyPr>
            <a:normAutofit/>
          </a:bodyPr>
          <a:lstStyle/>
          <a:p>
            <a:r>
              <a:rPr lang="en-US" dirty="0"/>
              <a:t>L. Jackson, V.A. Jump, K. Minderlein, B. Hopkins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7C7382-18E7-4821-8C61-461D6BBE08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/>
          <a:lstStyle/>
          <a:p>
            <a:r>
              <a:rPr lang="en-US" dirty="0"/>
              <a:t>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90FA1B-5022-47AB-A0AE-8F5C57979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/>
          <a:lstStyle/>
          <a:p>
            <a:r>
              <a:rPr lang="en-US" dirty="0"/>
              <a:t>ACE Mentorship – Old Mill High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127D99-645F-4FCF-9573-FDFE2A344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7875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inimalist Presentation_tm67328976_Win32_LW_SL_v3" id="{B5A5B451-F186-4F05-917D-430247B33515}" vid="{C0610F80-F57F-4E6B-A096-3AEBDD5FC54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9C43685-694E-4579-B109-3C418D49DA65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CC96B61E-1B64-430F-934F-7D1B900280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FD6FE22-81A0-4500-AFD0-342D21BB9A2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{17EC079B-C915-4294-954D-DCEF7C2F1EA1}tf67328976_win32</Template>
  <TotalTime>7365</TotalTime>
  <Words>1298</Words>
  <Application>Microsoft Office PowerPoint</Application>
  <PresentationFormat>Widescreen</PresentationFormat>
  <Paragraphs>301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Calibri</vt:lpstr>
      <vt:lpstr>Tenorite</vt:lpstr>
      <vt:lpstr>Office Theme</vt:lpstr>
      <vt:lpstr>AcE Mentorship – Engineering</vt:lpstr>
      <vt:lpstr>AGENDA</vt:lpstr>
      <vt:lpstr>INTRODUCTION</vt:lpstr>
      <vt:lpstr>PRIMARY GOALS</vt:lpstr>
      <vt:lpstr>What is engineering?    Definition: ​ “the application of science and mathematics by which the properties of matter and the sources of energy in nature are made useful to people.”</vt:lpstr>
      <vt:lpstr>Applied Engineering Concepts</vt:lpstr>
      <vt:lpstr>Commonalities - Constraints</vt:lpstr>
      <vt:lpstr>Sitework</vt:lpstr>
      <vt:lpstr>SiteWork</vt:lpstr>
      <vt:lpstr>Erosion Control </vt:lpstr>
      <vt:lpstr>Grading &amp; Clearing </vt:lpstr>
      <vt:lpstr>Grading &amp; Clearing</vt:lpstr>
      <vt:lpstr>Excavation &amp; Shoring </vt:lpstr>
      <vt:lpstr>Excavation &amp; Shoring </vt:lpstr>
      <vt:lpstr>Drainage &amp; Water Systems </vt:lpstr>
      <vt:lpstr>Drainage</vt:lpstr>
      <vt:lpstr>Drainage &amp; Water Systems</vt:lpstr>
      <vt:lpstr>Core &amp; Shell</vt:lpstr>
      <vt:lpstr>Core &amp; Shell</vt:lpstr>
      <vt:lpstr>Foundation</vt:lpstr>
      <vt:lpstr>Foundation - Composition</vt:lpstr>
      <vt:lpstr>Which one to select?</vt:lpstr>
      <vt:lpstr>Core &amp; Shell - Composition</vt:lpstr>
      <vt:lpstr>Core &amp; Shell - Composition</vt:lpstr>
      <vt:lpstr>Core &amp; Shell - Composition</vt:lpstr>
      <vt:lpstr>Core &amp; Shell - Composition</vt:lpstr>
      <vt:lpstr>Which one to select?</vt:lpstr>
      <vt:lpstr>Wall enclosures &amp; Framing</vt:lpstr>
      <vt:lpstr>Roofing</vt:lpstr>
      <vt:lpstr>Roofing</vt:lpstr>
      <vt:lpstr>Roofing Types</vt:lpstr>
      <vt:lpstr>Roofing - Composition</vt:lpstr>
      <vt:lpstr>Commercial Roofing</vt:lpstr>
      <vt:lpstr>Other Roofing Options</vt:lpstr>
      <vt:lpstr>Design to actualization</vt:lpstr>
      <vt:lpstr>Applied Engineering</vt:lpstr>
      <vt:lpstr>Applied Engineering - Site Plan</vt:lpstr>
      <vt:lpstr>Applied Engineering – Foundation</vt:lpstr>
      <vt:lpstr>Applied Engineering – Core/Shell/Roofing</vt:lpstr>
      <vt:lpstr>Bringing this all together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AcE Mentorship – Engineering</dc:title>
  <dc:creator>Jump, Vernon A - (Maryland)</dc:creator>
  <cp:lastModifiedBy>Jump, Vernon A - (Maryland)</cp:lastModifiedBy>
  <cp:revision>1</cp:revision>
  <dcterms:created xsi:type="dcterms:W3CDTF">2023-01-09T20:24:10Z</dcterms:created>
  <dcterms:modified xsi:type="dcterms:W3CDTF">2023-01-17T17:37:51Z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